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</p:sldMasterIdLst>
  <p:notesMasterIdLst>
    <p:notesMasterId r:id="rId20"/>
  </p:notesMasterIdLst>
  <p:handoutMasterIdLst>
    <p:handoutMasterId r:id="rId21"/>
  </p:handout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</p:sldIdLst>
  <p:sldSz cx="12192000" cy="6858000"/>
  <p:notesSz cx="7559675" cy="10691813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1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" Type="http://schemas.openxmlformats.org/officeDocument/2006/relationships/slideMaster" Target="slideMasters/slideMaster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19EA3D47-7D78-45F5-BC60-68AF47553B0F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4" cy="534238"/>
          </a:xfrm>
          <a:prstGeom prst="rect">
            <a:avLst/>
          </a:prstGeom>
          <a:noFill/>
          <a:ln>
            <a:noFill/>
          </a:ln>
        </p:spPr>
        <p:txBody>
          <a:bodyPr vert="horz" wrap="none" lIns="90004" tIns="44997" rIns="90004" bIns="44997" anchor="t" anchorCtr="0" compatLnSpc="0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400" b="0" i="0" u="none" strike="noStrike" kern="1200" cap="none" spc="0" baseline="0">
              <a:solidFill>
                <a:srgbClr val="000000"/>
              </a:solidFill>
              <a:uFillTx/>
              <a:latin typeface="Arial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72D15F4-CFA0-495E-BBB6-731F3F4272E8}"/>
              </a:ext>
            </a:extLst>
          </p:cNvPr>
          <p:cNvSpPr txBox="1">
            <a:spLocks noGrp="1"/>
          </p:cNvSpPr>
          <p:nvPr>
            <p:ph type="dt" sz="quarter" idx="1"/>
          </p:nvPr>
        </p:nvSpPr>
        <p:spPr>
          <a:xfrm>
            <a:off x="4278962" y="0"/>
            <a:ext cx="3280684" cy="534238"/>
          </a:xfrm>
          <a:prstGeom prst="rect">
            <a:avLst/>
          </a:prstGeom>
          <a:noFill/>
          <a:ln>
            <a:noFill/>
          </a:ln>
        </p:spPr>
        <p:txBody>
          <a:bodyPr vert="horz" wrap="none" lIns="90004" tIns="44997" rIns="90004" bIns="44997" anchor="t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400" b="0" i="0" u="none" strike="noStrike" kern="1200" cap="none" spc="0" baseline="0">
              <a:solidFill>
                <a:srgbClr val="000000"/>
              </a:solidFill>
              <a:uFillTx/>
              <a:latin typeface="Arial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7299B34-EC21-4CF9-BB87-964E04E9BDA3}"/>
              </a:ext>
            </a:extLst>
          </p:cNvPr>
          <p:cNvSpPr txBox="1">
            <a:spLocks noGrp="1"/>
          </p:cNvSpPr>
          <p:nvPr>
            <p:ph type="ftr" sz="quarter" idx="2"/>
          </p:nvPr>
        </p:nvSpPr>
        <p:spPr>
          <a:xfrm>
            <a:off x="0" y="10157402"/>
            <a:ext cx="3280684" cy="534238"/>
          </a:xfrm>
          <a:prstGeom prst="rect">
            <a:avLst/>
          </a:prstGeom>
          <a:noFill/>
          <a:ln>
            <a:noFill/>
          </a:ln>
        </p:spPr>
        <p:txBody>
          <a:bodyPr vert="horz" wrap="none" lIns="90004" tIns="44997" rIns="90004" bIns="44997" anchor="b" anchorCtr="0" compatLnSpc="0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400" b="0" i="0" u="none" strike="noStrike" kern="1200" cap="none" spc="0" baseline="0">
              <a:solidFill>
                <a:srgbClr val="000000"/>
              </a:solidFill>
              <a:uFillTx/>
              <a:latin typeface="Arial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E11FB3A-5E2E-42A5-9B96-462265BBF168}"/>
              </a:ext>
            </a:extLst>
          </p:cNvPr>
          <p:cNvSpPr txBox="1">
            <a:spLocks noGrp="1"/>
          </p:cNvSpPr>
          <p:nvPr>
            <p:ph type="sldNum" sz="quarter" idx="3"/>
          </p:nvPr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>
            <a:noFill/>
          </a:ln>
        </p:spPr>
        <p:txBody>
          <a:bodyPr vert="horz" wrap="none" lIns="90004" tIns="44997" rIns="90004" bIns="44997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6E3D7B68-16B0-47A0-88F9-A168F3615652}" type="slidenum">
              <a:t>‹Nr.›</a:t>
            </a:fld>
            <a:endParaRPr lang="de-DE" sz="1400" b="0" i="0" u="none" strike="noStrike" kern="1200" cap="none" spc="0" baseline="0">
              <a:solidFill>
                <a:srgbClr val="000000"/>
              </a:solidFill>
              <a:uFillTx/>
              <a:latin typeface="Arial" pitchFamily="18"/>
              <a:ea typeface="Microsoft YaHei" pitchFamily="2"/>
              <a:cs typeface="Lucida Sa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304698058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AC2A8281-D40D-47DA-BA90-50720558FB0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07000" y="812517"/>
            <a:ext cx="5345280" cy="4008958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6C4A70B9-2669-4E15-87D1-D76E94D4615E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755998" y="5078522"/>
            <a:ext cx="6047640" cy="481104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lvl="0"/>
            <a:endParaRPr lang="de-DE"/>
          </a:p>
        </p:txBody>
      </p:sp>
      <p:sp>
        <p:nvSpPr>
          <p:cNvPr id="4" name="Kopfzeilenplatzhalter 3">
            <a:extLst>
              <a:ext uri="{FF2B5EF4-FFF2-40B4-BE49-F238E27FC236}">
                <a16:creationId xmlns:a16="http://schemas.microsoft.com/office/drawing/2014/main" id="{A2ADEE2B-4843-467C-ACDF-EC015DCF324F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4" cy="53423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lvl1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DE" sz="1400" b="0" i="0" u="none" strike="noStrike" kern="1200" cap="none" spc="0" baseline="0">
                <a:solidFill>
                  <a:srgbClr val="000000"/>
                </a:solidFill>
                <a:uFillTx/>
                <a:latin typeface="Times New Roman" pitchFamily="18"/>
                <a:ea typeface="Lucida Sans Unicode" pitchFamily="2"/>
                <a:cs typeface="Tahoma" pitchFamily="2"/>
              </a:defRPr>
            </a:lvl1pPr>
          </a:lstStyle>
          <a:p>
            <a:pPr lvl="0"/>
            <a:endParaRPr lang="de-DE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4AA5AF6-F90B-4E96-8645-E3DC3802A40E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4278962" y="0"/>
            <a:ext cx="3280684" cy="53423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lvl1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DE" sz="1400" b="0" i="0" u="none" strike="noStrike" kern="1200" cap="none" spc="0" baseline="0">
                <a:solidFill>
                  <a:srgbClr val="000000"/>
                </a:solidFill>
                <a:uFillTx/>
                <a:latin typeface="Times New Roman" pitchFamily="18"/>
                <a:ea typeface="Lucida Sans Unicode" pitchFamily="2"/>
                <a:cs typeface="Tahoma" pitchFamily="2"/>
              </a:defRPr>
            </a:lvl1pPr>
          </a:lstStyle>
          <a:p>
            <a:pPr lvl="0"/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43FABB4-BC35-4743-993D-78CD69AD94C2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10157402"/>
            <a:ext cx="3280684" cy="53423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b" anchorCtr="0" compatLnSpc="1">
            <a:noAutofit/>
          </a:bodyPr>
          <a:lstStyle>
            <a:lvl1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DE" sz="1400" b="0" i="0" u="none" strike="noStrike" kern="1200" cap="none" spc="0" baseline="0">
                <a:solidFill>
                  <a:srgbClr val="000000"/>
                </a:solidFill>
                <a:uFillTx/>
                <a:latin typeface="Times New Roman" pitchFamily="18"/>
                <a:ea typeface="Lucida Sans Unicode" pitchFamily="2"/>
                <a:cs typeface="Tahoma" pitchFamily="2"/>
              </a:defRPr>
            </a:lvl1pPr>
          </a:lstStyle>
          <a:p>
            <a:pPr lvl="0"/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897FAC2-308D-4202-B240-8FAE238518E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b" anchorCtr="0" compatLnSpc="1">
            <a:noAutofit/>
          </a:bodyPr>
          <a:lstStyle>
            <a:lvl1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DE" sz="1400" b="0" i="0" u="none" strike="noStrike" kern="1200" cap="none" spc="0" baseline="0">
                <a:solidFill>
                  <a:srgbClr val="000000"/>
                </a:solidFill>
                <a:uFillTx/>
                <a:latin typeface="Times New Roman" pitchFamily="18"/>
                <a:ea typeface="Lucida Sans Unicode" pitchFamily="2"/>
                <a:cs typeface="Tahoma" pitchFamily="2"/>
              </a:defRPr>
            </a:lvl1pPr>
          </a:lstStyle>
          <a:p>
            <a:pPr lvl="0"/>
            <a:fld id="{5417E051-6C42-4C21-B10B-50BD66711227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872069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215999" marR="0" lvl="0" indent="-215999" defTabSz="914400" rtl="0" fontAlgn="auto" hangingPunct="0">
      <a:lnSpc>
        <a:spcPct val="100000"/>
      </a:lnSpc>
      <a:spcBef>
        <a:spcPts val="0"/>
      </a:spcBef>
      <a:spcAft>
        <a:spcPts val="0"/>
      </a:spcAft>
      <a:buNone/>
      <a:tabLst/>
      <a:defRPr lang="de-DE" sz="2000" b="0" i="0" u="none" strike="noStrike" kern="1200" cap="none" spc="0" baseline="0">
        <a:solidFill>
          <a:srgbClr val="000000"/>
        </a:solidFill>
        <a:uFillTx/>
        <a:latin typeface="Arial" pitchFamily="18"/>
        <a:ea typeface="Microsoft YaHei" pitchFamily="2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6">
            <a:extLst>
              <a:ext uri="{FF2B5EF4-FFF2-40B4-BE49-F238E27FC236}">
                <a16:creationId xmlns:a16="http://schemas.microsoft.com/office/drawing/2014/main" id="{F49C2AED-4988-4732-9BD0-1D4FE324497C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1DE69968-F605-4A29-AFE5-A507FE0C6640}" type="slidenum">
              <a:t>1</a:t>
            </a:fld>
            <a:endParaRPr lang="de-DE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Lucida Sans Unicode" pitchFamily="2"/>
              <a:cs typeface="Tahoma" pitchFamily="2"/>
            </a:endParaRPr>
          </a:p>
        </p:txBody>
      </p:sp>
      <p:sp>
        <p:nvSpPr>
          <p:cNvPr id="3" name="Folienbildplatzhalter 1">
            <a:extLst>
              <a:ext uri="{FF2B5EF4-FFF2-40B4-BE49-F238E27FC236}">
                <a16:creationId xmlns:a16="http://schemas.microsoft.com/office/drawing/2014/main" id="{71C637BF-EEFA-4586-A63C-66D23AB22D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90" y="812801"/>
            <a:ext cx="7123111" cy="4008436"/>
          </a:xfrm>
          <a:solidFill>
            <a:srgbClr val="4472C4"/>
          </a:solidFill>
          <a:ln w="25402">
            <a:solidFill>
              <a:srgbClr val="2F528F"/>
            </a:solidFill>
            <a:prstDash val="solid"/>
          </a:ln>
        </p:spPr>
      </p:sp>
      <p:sp>
        <p:nvSpPr>
          <p:cNvPr id="4" name="Notizenplatzhalter 2">
            <a:extLst>
              <a:ext uri="{FF2B5EF4-FFF2-40B4-BE49-F238E27FC236}">
                <a16:creationId xmlns:a16="http://schemas.microsoft.com/office/drawing/2014/main" id="{15DA684D-013B-415E-B447-9293EF0A25C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de-DE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6">
            <a:extLst>
              <a:ext uri="{FF2B5EF4-FFF2-40B4-BE49-F238E27FC236}">
                <a16:creationId xmlns:a16="http://schemas.microsoft.com/office/drawing/2014/main" id="{ACF8D431-13DA-47A4-A5DA-7DF283B206F6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789F6799-6E53-4A8B-8781-7B4F4151BD5E}" type="slidenum">
              <a:t>10</a:t>
            </a:fld>
            <a:endParaRPr lang="de-DE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Lucida Sans Unicode" pitchFamily="2"/>
              <a:cs typeface="Tahoma" pitchFamily="2"/>
            </a:endParaRPr>
          </a:p>
        </p:txBody>
      </p:sp>
      <p:sp>
        <p:nvSpPr>
          <p:cNvPr id="3" name="Folienbildplatzhalter 1">
            <a:extLst>
              <a:ext uri="{FF2B5EF4-FFF2-40B4-BE49-F238E27FC236}">
                <a16:creationId xmlns:a16="http://schemas.microsoft.com/office/drawing/2014/main" id="{2953ECBF-D2FC-467C-9E9E-0A3B7DA738C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90" y="812801"/>
            <a:ext cx="7123111" cy="4008436"/>
          </a:xfrm>
          <a:solidFill>
            <a:srgbClr val="4472C4"/>
          </a:solidFill>
          <a:ln w="25402">
            <a:solidFill>
              <a:srgbClr val="2F528F"/>
            </a:solidFill>
            <a:prstDash val="solid"/>
          </a:ln>
        </p:spPr>
      </p:sp>
      <p:sp>
        <p:nvSpPr>
          <p:cNvPr id="4" name="Notizenplatzhalter 2">
            <a:extLst>
              <a:ext uri="{FF2B5EF4-FFF2-40B4-BE49-F238E27FC236}">
                <a16:creationId xmlns:a16="http://schemas.microsoft.com/office/drawing/2014/main" id="{19B7E692-625C-4BC3-B330-8C6795A4641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de-DE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6">
            <a:extLst>
              <a:ext uri="{FF2B5EF4-FFF2-40B4-BE49-F238E27FC236}">
                <a16:creationId xmlns:a16="http://schemas.microsoft.com/office/drawing/2014/main" id="{B9EFC328-08C4-4784-BFF8-4D9AE539499E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0B9D991D-7D49-433F-BA91-3B44DE5A7A9E}" type="slidenum">
              <a:t>11</a:t>
            </a:fld>
            <a:endParaRPr lang="de-DE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Lucida Sans Unicode" pitchFamily="2"/>
              <a:cs typeface="Tahoma" pitchFamily="2"/>
            </a:endParaRPr>
          </a:p>
        </p:txBody>
      </p:sp>
      <p:sp>
        <p:nvSpPr>
          <p:cNvPr id="3" name="Folienbildplatzhalter 1">
            <a:extLst>
              <a:ext uri="{FF2B5EF4-FFF2-40B4-BE49-F238E27FC236}">
                <a16:creationId xmlns:a16="http://schemas.microsoft.com/office/drawing/2014/main" id="{A6EF194E-D3E1-494E-8B04-CF5FA9E40B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90" y="812801"/>
            <a:ext cx="7123111" cy="4008436"/>
          </a:xfrm>
          <a:solidFill>
            <a:srgbClr val="4472C4"/>
          </a:solidFill>
          <a:ln w="25402">
            <a:solidFill>
              <a:srgbClr val="2F528F"/>
            </a:solidFill>
            <a:prstDash val="solid"/>
          </a:ln>
        </p:spPr>
      </p:sp>
      <p:sp>
        <p:nvSpPr>
          <p:cNvPr id="4" name="Notizenplatzhalter 2">
            <a:extLst>
              <a:ext uri="{FF2B5EF4-FFF2-40B4-BE49-F238E27FC236}">
                <a16:creationId xmlns:a16="http://schemas.microsoft.com/office/drawing/2014/main" id="{8C7C46B0-FD6A-4E52-8577-AE1EFFEFA42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de-DE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6">
            <a:extLst>
              <a:ext uri="{FF2B5EF4-FFF2-40B4-BE49-F238E27FC236}">
                <a16:creationId xmlns:a16="http://schemas.microsoft.com/office/drawing/2014/main" id="{D3209102-C4A8-441C-9DCA-76F422DEBCA0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77D563B-6CFD-45AE-A14E-F8D8D3B48FBC}" type="slidenum">
              <a:t>12</a:t>
            </a:fld>
            <a:endParaRPr lang="de-DE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Lucida Sans Unicode" pitchFamily="2"/>
              <a:cs typeface="Tahoma" pitchFamily="2"/>
            </a:endParaRPr>
          </a:p>
        </p:txBody>
      </p:sp>
      <p:sp>
        <p:nvSpPr>
          <p:cNvPr id="3" name="Folienbildplatzhalter 1">
            <a:extLst>
              <a:ext uri="{FF2B5EF4-FFF2-40B4-BE49-F238E27FC236}">
                <a16:creationId xmlns:a16="http://schemas.microsoft.com/office/drawing/2014/main" id="{44D65AD9-1A0E-49C3-9542-E592A66772E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90" y="812801"/>
            <a:ext cx="7123111" cy="4008436"/>
          </a:xfrm>
          <a:solidFill>
            <a:srgbClr val="4472C4"/>
          </a:solidFill>
          <a:ln w="25402">
            <a:solidFill>
              <a:srgbClr val="2F528F"/>
            </a:solidFill>
            <a:prstDash val="solid"/>
          </a:ln>
        </p:spPr>
      </p:sp>
      <p:sp>
        <p:nvSpPr>
          <p:cNvPr id="4" name="Notizenplatzhalter 2">
            <a:extLst>
              <a:ext uri="{FF2B5EF4-FFF2-40B4-BE49-F238E27FC236}">
                <a16:creationId xmlns:a16="http://schemas.microsoft.com/office/drawing/2014/main" id="{5BAF9683-C113-44BD-8942-D9BE438234D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de-DE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6">
            <a:extLst>
              <a:ext uri="{FF2B5EF4-FFF2-40B4-BE49-F238E27FC236}">
                <a16:creationId xmlns:a16="http://schemas.microsoft.com/office/drawing/2014/main" id="{703C0283-1341-46E2-B85C-D90A16012100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6E7E24CF-945A-48D0-9CB0-A3C4FCAC7A5C}" type="slidenum">
              <a:t>13</a:t>
            </a:fld>
            <a:endParaRPr lang="de-DE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Lucida Sans Unicode" pitchFamily="2"/>
              <a:cs typeface="Tahoma" pitchFamily="2"/>
            </a:endParaRPr>
          </a:p>
        </p:txBody>
      </p:sp>
      <p:sp>
        <p:nvSpPr>
          <p:cNvPr id="3" name="Folienbildplatzhalter 1">
            <a:extLst>
              <a:ext uri="{FF2B5EF4-FFF2-40B4-BE49-F238E27FC236}">
                <a16:creationId xmlns:a16="http://schemas.microsoft.com/office/drawing/2014/main" id="{AE65C4E5-66C6-4A32-A99D-88596BDA6A6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90" y="812801"/>
            <a:ext cx="7123111" cy="4008436"/>
          </a:xfrm>
          <a:solidFill>
            <a:srgbClr val="4472C4"/>
          </a:solidFill>
          <a:ln w="25402">
            <a:solidFill>
              <a:srgbClr val="2F528F"/>
            </a:solidFill>
            <a:prstDash val="solid"/>
          </a:ln>
        </p:spPr>
      </p:sp>
      <p:sp>
        <p:nvSpPr>
          <p:cNvPr id="4" name="Notizenplatzhalter 2">
            <a:extLst>
              <a:ext uri="{FF2B5EF4-FFF2-40B4-BE49-F238E27FC236}">
                <a16:creationId xmlns:a16="http://schemas.microsoft.com/office/drawing/2014/main" id="{28A0EE7E-669D-4B61-9B7C-586A640CA9A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de-DE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6">
            <a:extLst>
              <a:ext uri="{FF2B5EF4-FFF2-40B4-BE49-F238E27FC236}">
                <a16:creationId xmlns:a16="http://schemas.microsoft.com/office/drawing/2014/main" id="{39EB080F-6FAC-4968-AEE5-FA5A3C79F6BD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9BCD81A6-F866-4F59-B9F4-07275B02855B}" type="slidenum">
              <a:t>14</a:t>
            </a:fld>
            <a:endParaRPr lang="de-DE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Lucida Sans Unicode" pitchFamily="2"/>
              <a:cs typeface="Tahoma" pitchFamily="2"/>
            </a:endParaRPr>
          </a:p>
        </p:txBody>
      </p:sp>
      <p:sp>
        <p:nvSpPr>
          <p:cNvPr id="3" name="Folienbildplatzhalter 1">
            <a:extLst>
              <a:ext uri="{FF2B5EF4-FFF2-40B4-BE49-F238E27FC236}">
                <a16:creationId xmlns:a16="http://schemas.microsoft.com/office/drawing/2014/main" id="{F0D2EE54-FBA4-4DD3-BE43-5AE58BBFBF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90" y="812801"/>
            <a:ext cx="7123111" cy="4008436"/>
          </a:xfrm>
          <a:solidFill>
            <a:srgbClr val="4472C4"/>
          </a:solidFill>
          <a:ln w="25402">
            <a:solidFill>
              <a:srgbClr val="2F528F"/>
            </a:solidFill>
            <a:prstDash val="solid"/>
          </a:ln>
        </p:spPr>
      </p:sp>
      <p:sp>
        <p:nvSpPr>
          <p:cNvPr id="4" name="Notizenplatzhalter 2">
            <a:extLst>
              <a:ext uri="{FF2B5EF4-FFF2-40B4-BE49-F238E27FC236}">
                <a16:creationId xmlns:a16="http://schemas.microsoft.com/office/drawing/2014/main" id="{E5FC20C3-498A-4EBC-9B22-B1F2B38D364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de-DE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6">
            <a:extLst>
              <a:ext uri="{FF2B5EF4-FFF2-40B4-BE49-F238E27FC236}">
                <a16:creationId xmlns:a16="http://schemas.microsoft.com/office/drawing/2014/main" id="{13143BF8-9E93-4276-A316-CDA2FC0AA48F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53E4D1DE-846A-4AC7-9D1A-C469681F933C}" type="slidenum">
              <a:t>15</a:t>
            </a:fld>
            <a:endParaRPr lang="de-DE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Lucida Sans Unicode" pitchFamily="2"/>
              <a:cs typeface="Tahoma" pitchFamily="2"/>
            </a:endParaRPr>
          </a:p>
        </p:txBody>
      </p:sp>
      <p:sp>
        <p:nvSpPr>
          <p:cNvPr id="3" name="Folienbildplatzhalter 1">
            <a:extLst>
              <a:ext uri="{FF2B5EF4-FFF2-40B4-BE49-F238E27FC236}">
                <a16:creationId xmlns:a16="http://schemas.microsoft.com/office/drawing/2014/main" id="{72A23F49-AF5D-4F37-9EFC-B1C8888339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90" y="812801"/>
            <a:ext cx="7123111" cy="4008436"/>
          </a:xfrm>
          <a:solidFill>
            <a:srgbClr val="4472C4"/>
          </a:solidFill>
          <a:ln w="25402">
            <a:solidFill>
              <a:srgbClr val="2F528F"/>
            </a:solidFill>
            <a:prstDash val="solid"/>
          </a:ln>
        </p:spPr>
      </p:sp>
      <p:sp>
        <p:nvSpPr>
          <p:cNvPr id="4" name="Notizenplatzhalter 2">
            <a:extLst>
              <a:ext uri="{FF2B5EF4-FFF2-40B4-BE49-F238E27FC236}">
                <a16:creationId xmlns:a16="http://schemas.microsoft.com/office/drawing/2014/main" id="{35C80FEF-DCE6-4EC9-B6A3-81463BAE598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de-DE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6">
            <a:extLst>
              <a:ext uri="{FF2B5EF4-FFF2-40B4-BE49-F238E27FC236}">
                <a16:creationId xmlns:a16="http://schemas.microsoft.com/office/drawing/2014/main" id="{B040D4FD-22DC-441A-9102-7E91ED27754E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A15378B0-AB87-4AAB-9DE9-3D8EF21F9697}" type="slidenum">
              <a:t>16</a:t>
            </a:fld>
            <a:endParaRPr lang="de-DE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Lucida Sans Unicode" pitchFamily="2"/>
              <a:cs typeface="Tahoma" pitchFamily="2"/>
            </a:endParaRPr>
          </a:p>
        </p:txBody>
      </p:sp>
      <p:sp>
        <p:nvSpPr>
          <p:cNvPr id="3" name="Folienbildplatzhalter 1">
            <a:extLst>
              <a:ext uri="{FF2B5EF4-FFF2-40B4-BE49-F238E27FC236}">
                <a16:creationId xmlns:a16="http://schemas.microsoft.com/office/drawing/2014/main" id="{1456617C-FCA1-458A-BD1A-425BFC0417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90" y="812801"/>
            <a:ext cx="7123111" cy="4008436"/>
          </a:xfrm>
          <a:solidFill>
            <a:srgbClr val="4472C4"/>
          </a:solidFill>
          <a:ln w="25402">
            <a:solidFill>
              <a:srgbClr val="2F528F"/>
            </a:solidFill>
            <a:prstDash val="solid"/>
          </a:ln>
        </p:spPr>
      </p:sp>
      <p:sp>
        <p:nvSpPr>
          <p:cNvPr id="4" name="Notizenplatzhalter 2">
            <a:extLst>
              <a:ext uri="{FF2B5EF4-FFF2-40B4-BE49-F238E27FC236}">
                <a16:creationId xmlns:a16="http://schemas.microsoft.com/office/drawing/2014/main" id="{52DBB263-C3FC-4CCD-BF99-C97B83AEFC9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de-DE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6">
            <a:extLst>
              <a:ext uri="{FF2B5EF4-FFF2-40B4-BE49-F238E27FC236}">
                <a16:creationId xmlns:a16="http://schemas.microsoft.com/office/drawing/2014/main" id="{83A9B689-9F95-4CA8-AD1A-9966F9E82FA6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6D5F2F2A-CD27-4F59-B960-AE65F7593F2A}" type="slidenum">
              <a:t>2</a:t>
            </a:fld>
            <a:endParaRPr lang="de-DE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Lucida Sans Unicode" pitchFamily="2"/>
              <a:cs typeface="Tahoma" pitchFamily="2"/>
            </a:endParaRPr>
          </a:p>
        </p:txBody>
      </p:sp>
      <p:sp>
        <p:nvSpPr>
          <p:cNvPr id="3" name="Folienbildplatzhalter 1">
            <a:extLst>
              <a:ext uri="{FF2B5EF4-FFF2-40B4-BE49-F238E27FC236}">
                <a16:creationId xmlns:a16="http://schemas.microsoft.com/office/drawing/2014/main" id="{F277C5A1-07E7-4218-918F-3F4D428B8B5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90" y="812801"/>
            <a:ext cx="7123111" cy="4008436"/>
          </a:xfrm>
          <a:solidFill>
            <a:srgbClr val="4472C4"/>
          </a:solidFill>
          <a:ln w="25402">
            <a:solidFill>
              <a:srgbClr val="2F528F"/>
            </a:solidFill>
            <a:prstDash val="solid"/>
          </a:ln>
        </p:spPr>
      </p:sp>
      <p:sp>
        <p:nvSpPr>
          <p:cNvPr id="4" name="Notizenplatzhalter 2">
            <a:extLst>
              <a:ext uri="{FF2B5EF4-FFF2-40B4-BE49-F238E27FC236}">
                <a16:creationId xmlns:a16="http://schemas.microsoft.com/office/drawing/2014/main" id="{0504807B-D222-45F0-8A04-628D7432671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de-DE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6">
            <a:extLst>
              <a:ext uri="{FF2B5EF4-FFF2-40B4-BE49-F238E27FC236}">
                <a16:creationId xmlns:a16="http://schemas.microsoft.com/office/drawing/2014/main" id="{6B1344A5-2BCB-4053-9FC3-066C85BDB727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9AF29D8A-A824-4533-9022-08AC4BA49AAA}" type="slidenum">
              <a:t>3</a:t>
            </a:fld>
            <a:endParaRPr lang="de-DE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Lucida Sans Unicode" pitchFamily="2"/>
              <a:cs typeface="Tahoma" pitchFamily="2"/>
            </a:endParaRPr>
          </a:p>
        </p:txBody>
      </p:sp>
      <p:sp>
        <p:nvSpPr>
          <p:cNvPr id="3" name="Folienbildplatzhalter 1">
            <a:extLst>
              <a:ext uri="{FF2B5EF4-FFF2-40B4-BE49-F238E27FC236}">
                <a16:creationId xmlns:a16="http://schemas.microsoft.com/office/drawing/2014/main" id="{7FD10FF9-DCFF-4E20-AA28-4E1BBF5416C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90" y="812801"/>
            <a:ext cx="7123111" cy="4008436"/>
          </a:xfrm>
          <a:solidFill>
            <a:srgbClr val="4472C4"/>
          </a:solidFill>
          <a:ln w="25402">
            <a:solidFill>
              <a:srgbClr val="2F528F"/>
            </a:solidFill>
            <a:prstDash val="solid"/>
          </a:ln>
        </p:spPr>
      </p:sp>
      <p:sp>
        <p:nvSpPr>
          <p:cNvPr id="4" name="Notizenplatzhalter 2">
            <a:extLst>
              <a:ext uri="{FF2B5EF4-FFF2-40B4-BE49-F238E27FC236}">
                <a16:creationId xmlns:a16="http://schemas.microsoft.com/office/drawing/2014/main" id="{0D37D1B0-3941-4C76-A9EE-A8251F630CF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de-DE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6">
            <a:extLst>
              <a:ext uri="{FF2B5EF4-FFF2-40B4-BE49-F238E27FC236}">
                <a16:creationId xmlns:a16="http://schemas.microsoft.com/office/drawing/2014/main" id="{70C2E5C0-3048-4D38-AB83-FE86B287FEE3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25AA7068-7F7D-43F7-8E53-1C6ECD06B29C}" type="slidenum">
              <a:t>4</a:t>
            </a:fld>
            <a:endParaRPr lang="de-DE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Lucida Sans Unicode" pitchFamily="2"/>
              <a:cs typeface="Tahoma" pitchFamily="2"/>
            </a:endParaRPr>
          </a:p>
        </p:txBody>
      </p:sp>
      <p:sp>
        <p:nvSpPr>
          <p:cNvPr id="3" name="Folienbildplatzhalter 1">
            <a:extLst>
              <a:ext uri="{FF2B5EF4-FFF2-40B4-BE49-F238E27FC236}">
                <a16:creationId xmlns:a16="http://schemas.microsoft.com/office/drawing/2014/main" id="{ACBDB210-F8BD-4FF1-AE65-F20FC7CE48A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90" y="812801"/>
            <a:ext cx="7123111" cy="4008436"/>
          </a:xfrm>
          <a:solidFill>
            <a:srgbClr val="4472C4"/>
          </a:solidFill>
          <a:ln w="25402">
            <a:solidFill>
              <a:srgbClr val="2F528F"/>
            </a:solidFill>
            <a:prstDash val="solid"/>
          </a:ln>
        </p:spPr>
      </p:sp>
      <p:sp>
        <p:nvSpPr>
          <p:cNvPr id="4" name="Notizenplatzhalter 2">
            <a:extLst>
              <a:ext uri="{FF2B5EF4-FFF2-40B4-BE49-F238E27FC236}">
                <a16:creationId xmlns:a16="http://schemas.microsoft.com/office/drawing/2014/main" id="{071DDCEF-3F45-4D32-B1F3-7BB63DFC3DE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de-DE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6">
            <a:extLst>
              <a:ext uri="{FF2B5EF4-FFF2-40B4-BE49-F238E27FC236}">
                <a16:creationId xmlns:a16="http://schemas.microsoft.com/office/drawing/2014/main" id="{0B364FEC-DAA6-4D12-9BB2-F6FAA3ED8167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84963D03-17B6-4909-97FE-866A8F50EAED}" type="slidenum">
              <a:t>5</a:t>
            </a:fld>
            <a:endParaRPr lang="de-DE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Lucida Sans Unicode" pitchFamily="2"/>
              <a:cs typeface="Tahoma" pitchFamily="2"/>
            </a:endParaRPr>
          </a:p>
        </p:txBody>
      </p:sp>
      <p:sp>
        <p:nvSpPr>
          <p:cNvPr id="3" name="Folienbildplatzhalter 1">
            <a:extLst>
              <a:ext uri="{FF2B5EF4-FFF2-40B4-BE49-F238E27FC236}">
                <a16:creationId xmlns:a16="http://schemas.microsoft.com/office/drawing/2014/main" id="{AD7C6A73-6670-4035-B2B3-391032AAD7E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90" y="812801"/>
            <a:ext cx="7123111" cy="4008436"/>
          </a:xfrm>
          <a:solidFill>
            <a:srgbClr val="4472C4"/>
          </a:solidFill>
          <a:ln w="25402">
            <a:solidFill>
              <a:srgbClr val="2F528F"/>
            </a:solidFill>
            <a:prstDash val="solid"/>
          </a:ln>
        </p:spPr>
      </p:sp>
      <p:sp>
        <p:nvSpPr>
          <p:cNvPr id="4" name="Notizenplatzhalter 2">
            <a:extLst>
              <a:ext uri="{FF2B5EF4-FFF2-40B4-BE49-F238E27FC236}">
                <a16:creationId xmlns:a16="http://schemas.microsoft.com/office/drawing/2014/main" id="{83A327A1-BA40-4E07-A0A0-BB976AE2F14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de-DE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6">
            <a:extLst>
              <a:ext uri="{FF2B5EF4-FFF2-40B4-BE49-F238E27FC236}">
                <a16:creationId xmlns:a16="http://schemas.microsoft.com/office/drawing/2014/main" id="{10DDFE05-8B4A-4B05-BC03-C0B734719E8A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14E907F6-0564-49E9-83A8-A4E3C0FED557}" type="slidenum">
              <a:t>6</a:t>
            </a:fld>
            <a:endParaRPr lang="de-DE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Lucida Sans Unicode" pitchFamily="2"/>
              <a:cs typeface="Tahoma" pitchFamily="2"/>
            </a:endParaRPr>
          </a:p>
        </p:txBody>
      </p:sp>
      <p:sp>
        <p:nvSpPr>
          <p:cNvPr id="3" name="Folienbildplatzhalter 1">
            <a:extLst>
              <a:ext uri="{FF2B5EF4-FFF2-40B4-BE49-F238E27FC236}">
                <a16:creationId xmlns:a16="http://schemas.microsoft.com/office/drawing/2014/main" id="{DEBA2C2B-EF9B-48D0-8B44-1C3AF5E0D01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90" y="812801"/>
            <a:ext cx="7123111" cy="4008436"/>
          </a:xfrm>
          <a:solidFill>
            <a:srgbClr val="4472C4"/>
          </a:solidFill>
          <a:ln w="25402">
            <a:solidFill>
              <a:srgbClr val="2F528F"/>
            </a:solidFill>
            <a:prstDash val="solid"/>
          </a:ln>
        </p:spPr>
      </p:sp>
      <p:sp>
        <p:nvSpPr>
          <p:cNvPr id="4" name="Notizenplatzhalter 2">
            <a:extLst>
              <a:ext uri="{FF2B5EF4-FFF2-40B4-BE49-F238E27FC236}">
                <a16:creationId xmlns:a16="http://schemas.microsoft.com/office/drawing/2014/main" id="{7AF253BC-BD4E-4DB5-82AF-3EA0E364425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de-DE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6">
            <a:extLst>
              <a:ext uri="{FF2B5EF4-FFF2-40B4-BE49-F238E27FC236}">
                <a16:creationId xmlns:a16="http://schemas.microsoft.com/office/drawing/2014/main" id="{DC36E7E0-5EA4-4099-8282-2AA2E8FC9187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B143A60-BED9-4419-B77F-FBA7DEBEDE56}" type="slidenum">
              <a:t>7</a:t>
            </a:fld>
            <a:endParaRPr lang="de-DE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Lucida Sans Unicode" pitchFamily="2"/>
              <a:cs typeface="Tahoma" pitchFamily="2"/>
            </a:endParaRPr>
          </a:p>
        </p:txBody>
      </p:sp>
      <p:sp>
        <p:nvSpPr>
          <p:cNvPr id="3" name="Folienbildplatzhalter 1">
            <a:extLst>
              <a:ext uri="{FF2B5EF4-FFF2-40B4-BE49-F238E27FC236}">
                <a16:creationId xmlns:a16="http://schemas.microsoft.com/office/drawing/2014/main" id="{51E13963-4E91-440D-BF0F-81EEB7A3E2D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90" y="812801"/>
            <a:ext cx="7123111" cy="4008436"/>
          </a:xfrm>
          <a:solidFill>
            <a:srgbClr val="4472C4"/>
          </a:solidFill>
          <a:ln w="25402">
            <a:solidFill>
              <a:srgbClr val="2F528F"/>
            </a:solidFill>
            <a:prstDash val="solid"/>
          </a:ln>
        </p:spPr>
      </p:sp>
      <p:sp>
        <p:nvSpPr>
          <p:cNvPr id="4" name="Notizenplatzhalter 2">
            <a:extLst>
              <a:ext uri="{FF2B5EF4-FFF2-40B4-BE49-F238E27FC236}">
                <a16:creationId xmlns:a16="http://schemas.microsoft.com/office/drawing/2014/main" id="{97F08EDB-1F63-4D89-8139-390CD0FBA04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de-DE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6">
            <a:extLst>
              <a:ext uri="{FF2B5EF4-FFF2-40B4-BE49-F238E27FC236}">
                <a16:creationId xmlns:a16="http://schemas.microsoft.com/office/drawing/2014/main" id="{D9C07032-24A0-4C95-8E31-ACB460ADDAE6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ACE4862-3256-4C04-9B56-045DE779B169}" type="slidenum">
              <a:t>8</a:t>
            </a:fld>
            <a:endParaRPr lang="de-DE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Lucida Sans Unicode" pitchFamily="2"/>
              <a:cs typeface="Tahoma" pitchFamily="2"/>
            </a:endParaRPr>
          </a:p>
        </p:txBody>
      </p:sp>
      <p:sp>
        <p:nvSpPr>
          <p:cNvPr id="3" name="Folienbildplatzhalter 1">
            <a:extLst>
              <a:ext uri="{FF2B5EF4-FFF2-40B4-BE49-F238E27FC236}">
                <a16:creationId xmlns:a16="http://schemas.microsoft.com/office/drawing/2014/main" id="{D418DC2B-E077-4BBD-8A95-28A340399C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90" y="812801"/>
            <a:ext cx="7123111" cy="4008436"/>
          </a:xfrm>
          <a:solidFill>
            <a:srgbClr val="4472C4"/>
          </a:solidFill>
          <a:ln w="25402">
            <a:solidFill>
              <a:srgbClr val="2F528F"/>
            </a:solidFill>
            <a:prstDash val="solid"/>
          </a:ln>
        </p:spPr>
      </p:sp>
      <p:sp>
        <p:nvSpPr>
          <p:cNvPr id="4" name="Notizenplatzhalter 2">
            <a:extLst>
              <a:ext uri="{FF2B5EF4-FFF2-40B4-BE49-F238E27FC236}">
                <a16:creationId xmlns:a16="http://schemas.microsoft.com/office/drawing/2014/main" id="{DD9A3BAD-7AB3-432C-83C1-E1E43D15261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de-DE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6">
            <a:extLst>
              <a:ext uri="{FF2B5EF4-FFF2-40B4-BE49-F238E27FC236}">
                <a16:creationId xmlns:a16="http://schemas.microsoft.com/office/drawing/2014/main" id="{6B40EA39-58CD-4067-82C5-A5D115CC415F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CAC69A6C-DDDB-4427-93E5-CE8BAC8D2394}" type="slidenum">
              <a:t>9</a:t>
            </a:fld>
            <a:endParaRPr lang="de-DE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Lucida Sans Unicode" pitchFamily="2"/>
              <a:cs typeface="Tahoma" pitchFamily="2"/>
            </a:endParaRPr>
          </a:p>
        </p:txBody>
      </p:sp>
      <p:sp>
        <p:nvSpPr>
          <p:cNvPr id="3" name="Folienbildplatzhalter 1">
            <a:extLst>
              <a:ext uri="{FF2B5EF4-FFF2-40B4-BE49-F238E27FC236}">
                <a16:creationId xmlns:a16="http://schemas.microsoft.com/office/drawing/2014/main" id="{D79158F1-F8A6-4744-A306-AFF01AC5ACE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90" y="812801"/>
            <a:ext cx="7123111" cy="4008436"/>
          </a:xfrm>
          <a:solidFill>
            <a:srgbClr val="4472C4"/>
          </a:solidFill>
          <a:ln w="25402">
            <a:solidFill>
              <a:srgbClr val="2F528F"/>
            </a:solidFill>
            <a:prstDash val="solid"/>
          </a:ln>
        </p:spPr>
      </p:sp>
      <p:sp>
        <p:nvSpPr>
          <p:cNvPr id="4" name="Notizenplatzhalter 2">
            <a:extLst>
              <a:ext uri="{FF2B5EF4-FFF2-40B4-BE49-F238E27FC236}">
                <a16:creationId xmlns:a16="http://schemas.microsoft.com/office/drawing/2014/main" id="{0E49549C-D641-4DE9-8214-D139C39CC95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de-DE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378CDAE-F56E-4351-A697-27E2B8B5CA2E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524003" y="1122361"/>
            <a:ext cx="9144000" cy="2387598"/>
          </a:xfrm>
        </p:spPr>
        <p:txBody>
          <a:bodyPr anchor="b" anchorCtr="1"/>
          <a:lstStyle>
            <a:lvl1pPr algn="ctr">
              <a:defRPr sz="6000"/>
            </a:lvl1pPr>
          </a:lstStyle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37483DA-DB81-474F-8D26-0DD44178481E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524003" y="3602041"/>
            <a:ext cx="9144000" cy="1655758"/>
          </a:xfrm>
        </p:spPr>
        <p:txBody>
          <a:bodyPr anchorCtr="1"/>
          <a:lstStyle>
            <a:lvl1pPr algn="ctr">
              <a:buNone/>
              <a:defRPr sz="2400"/>
            </a:lvl1pPr>
          </a:lstStyle>
          <a:p>
            <a:pPr lvl="0"/>
            <a:r>
              <a:rPr lang="de-DE"/>
              <a:t>Master-Untertitelformat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0311313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C3B4090-C8FF-47C5-ACED-8B96CBD7DED6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6A5B0E5D-15F0-4DC1-B82D-3CB81B6CBECF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3108762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2F034193-4232-4B32-B097-D731024A02F4}"/>
              </a:ext>
            </a:extLst>
          </p:cNvPr>
          <p:cNvSpPr txBox="1">
            <a:spLocks noGrp="1"/>
          </p:cNvSpPr>
          <p:nvPr>
            <p:ph type="title" orient="vert"/>
          </p:nvPr>
        </p:nvSpPr>
        <p:spPr>
          <a:xfrm>
            <a:off x="8715374" y="3600450"/>
            <a:ext cx="2713033" cy="2636836"/>
          </a:xfrm>
        </p:spPr>
        <p:txBody>
          <a:bodyPr vert="eaVert"/>
          <a:lstStyle>
            <a:lvl1pPr>
              <a:defRPr/>
            </a:lvl1pPr>
          </a:lstStyle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8BB82ADD-251C-4AB4-BE62-2CDE0FE53D5C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>
          <a:xfrm>
            <a:off x="576264" y="3600450"/>
            <a:ext cx="7986707" cy="2636836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879888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5D225F-99D7-439D-9A23-CB2247643ABA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524003" y="1122361"/>
            <a:ext cx="9144000" cy="2387598"/>
          </a:xfrm>
        </p:spPr>
        <p:txBody>
          <a:bodyPr anchor="b" anchorCtr="1"/>
          <a:lstStyle>
            <a:lvl1pPr algn="ctr">
              <a:defRPr sz="6000"/>
            </a:lvl1pPr>
          </a:lstStyle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F8BE6E63-3BC8-42D7-924E-6DEBEE9B81C9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524003" y="3602041"/>
            <a:ext cx="9144000" cy="1655758"/>
          </a:xfrm>
        </p:spPr>
        <p:txBody>
          <a:bodyPr anchorCtr="1"/>
          <a:lstStyle>
            <a:lvl1pPr algn="ctr">
              <a:buNone/>
              <a:defRPr sz="2400"/>
            </a:lvl1pPr>
          </a:lstStyle>
          <a:p>
            <a:pPr lvl="0"/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2DFE0E0-4746-49D5-ACA6-359B77AD2D0E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73380DE-9D28-43A0-ABE1-05079C706764}" type="datetime1">
              <a:rPr lang="de-DE"/>
              <a:pPr lvl="0"/>
              <a:t>30.12.2025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EA397EE-805A-44F5-91B0-D267A4D6E2F2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Bernhard Beispiel, Dez. 3.3 – Organisations- und Personalentwicklung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2DC166B-D527-4BA9-B373-FD54EDD91510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2A9133C-3731-4757-BAE2-1D0311CEC865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225816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454D12-41C6-49FF-B390-3E9746D8EF25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5863354-9417-4F12-8BC5-86FACE371545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26EB222-5FD0-4219-AEC8-9B650269A50F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715AEFC-6249-4A11-BD1F-15E4C84E841C}" type="datetime1">
              <a:rPr lang="de-DE"/>
              <a:pPr lvl="0"/>
              <a:t>30.12.2025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E33D142-A153-49A0-8E1F-805C39482269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Bernhard Beispiel, Dez. 3.3 – Organisations- und Personalentwicklung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36F5152-C3FB-42AB-9109-AA0D4DCC0BB6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C51609F-65B0-4A47-92A6-A6A0B7195EBA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853949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846EFBA-500D-47ED-A83D-AC6E3A1A614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1847" y="1709735"/>
            <a:ext cx="10515600" cy="2852735"/>
          </a:xfrm>
        </p:spPr>
        <p:txBody>
          <a:bodyPr anchor="b"/>
          <a:lstStyle>
            <a:lvl1pPr>
              <a:defRPr sz="6000"/>
            </a:lvl1pPr>
          </a:lstStyle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EF6EA24-8175-4763-99FA-8AF6BC480A0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1847" y="4589465"/>
            <a:ext cx="10515600" cy="1500182"/>
          </a:xfrm>
        </p:spPr>
        <p:txBody>
          <a:bodyPr/>
          <a:lstStyle>
            <a:lvl1pPr>
              <a:buNone/>
              <a:defRPr sz="2400">
                <a:solidFill>
                  <a:srgbClr val="898989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A317A53-8587-41E1-824D-FC5A5E4AFF5C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07E2F5D-A0BB-49AE-AE91-1048AE907F04}" type="datetime1">
              <a:rPr lang="de-DE"/>
              <a:pPr lvl="0"/>
              <a:t>30.12.2025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1179F39-8E8D-4DCE-9F09-0308234A010A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Bernhard Beispiel, Dez. 3.3 – Organisations- und Personalentwicklung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716D90B-9370-4EEA-B81C-86E5ACBA8A2A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1C4EA87-EEFE-49BE-9992-DA439C40B86A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5031275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9BCB8E-6D60-4BF7-AAD9-9BE5CFA47CA9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207B43E-002B-4049-AF3C-DCFA589AF1BF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720720" y="2087566"/>
            <a:ext cx="5322886" cy="3933821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61FEE06-2A3A-4F2A-B04A-C0742B417962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6196010" y="2087566"/>
            <a:ext cx="5322886" cy="3933821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3DE88A6-E95C-48A7-94CE-DE4209252B44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54486071-4817-4F67-8C04-DD77A0AC0782}" type="datetime1">
              <a:rPr lang="de-DE"/>
              <a:pPr lvl="0"/>
              <a:t>30.12.2025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F09D509-ED7F-4401-94F0-B409D347FF3F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Bernhard Beispiel, Dez. 3.3 – Organisations- und Personalentwicklung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BE343B7-7B64-4327-878C-D0431B8E2EBA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520C196-013A-4684-A967-FF60D6D355DF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375812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FEBB52-BA6A-4A7B-83F1-0871398C0A0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365129"/>
            <a:ext cx="10515600" cy="132555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1906A74-4D49-4336-9C2A-4C987F03AB2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9784" y="1681160"/>
            <a:ext cx="5157782" cy="823910"/>
          </a:xfrm>
        </p:spPr>
        <p:txBody>
          <a:bodyPr anchor="b"/>
          <a:lstStyle>
            <a:lvl1pPr>
              <a:buNone/>
              <a:defRPr sz="2400" b="1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43ACB547-707C-4033-8CBB-66499AA858E6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839784" y="2505071"/>
            <a:ext cx="5157782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6AD21F6-38E7-4193-AEAD-EE88A36CA927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6172200" y="1681160"/>
            <a:ext cx="5183184" cy="823910"/>
          </a:xfrm>
        </p:spPr>
        <p:txBody>
          <a:bodyPr anchor="b"/>
          <a:lstStyle>
            <a:lvl1pPr>
              <a:buNone/>
              <a:defRPr sz="2400" b="1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F638516B-D5CA-49B7-B450-418CA8CB6683}"/>
              </a:ext>
            </a:extLst>
          </p:cNvPr>
          <p:cNvSpPr txBox="1">
            <a:spLocks noGrp="1"/>
          </p:cNvSpPr>
          <p:nvPr>
            <p:ph idx="4"/>
          </p:nvPr>
        </p:nvSpPr>
        <p:spPr>
          <a:xfrm>
            <a:off x="6172200" y="2505071"/>
            <a:ext cx="5183184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5A1721CE-B448-4BF0-9860-7DBFAE0884E1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1D14980-552B-41BB-A158-2D33C52E6A0D}" type="datetime1">
              <a:rPr lang="de-DE"/>
              <a:pPr lvl="0"/>
              <a:t>30.12.2025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8F8B2A46-1B3B-41A3-AD40-1D89A7E05820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Bernhard Beispiel, Dez. 3.3 – Organisations- und Personalentwicklung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C34290EC-6B4E-4B56-A948-B93521C592A9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2D7670C-AC48-4F3B-B0C5-E3E540816327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2528418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C44392-2B33-4DD7-876E-F3BFCFAC33D3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3053F4C9-3B4B-440D-B2F0-C59F7482C1E0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A0B2E33-5C46-4C5A-ADC0-221CDF5066EF}" type="datetime1">
              <a:rPr lang="de-DE"/>
              <a:pPr lvl="0"/>
              <a:t>30.12.2025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F477717-C644-4C01-8C7A-B919B26A5684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Bernhard Beispiel, Dez. 3.3 – Organisations- und Personalentwicklung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6595DD8-E746-40D2-B10C-DA0422D1B562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C5DF9F6-71B3-4E8C-82C2-A78127074E52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433979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9E7B5864-B093-4C8C-81FB-E4A8087BB412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FF59339-80E3-4CFA-A6F3-0C6EEC2CCAEA}" type="datetime1">
              <a:rPr lang="de-DE"/>
              <a:pPr lvl="0"/>
              <a:t>30.12.2025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DFDEF77-ED2F-4443-85F5-141C6502B7C9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Bernhard Beispiel, Dez. 3.3 – Organisations- und Personalentwicklung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608A7BE-E827-4D92-88F2-DAEA47DA5EE4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B469AFD-55CD-4AF8-B04F-9F94BF8F884D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69967802"/>
      </p:ext>
    </p:extLst>
  </p:cSld>
  <p:clrMapOvr>
    <a:masterClrMapping/>
  </p:clrMapOvr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065335-87EC-4687-B5B3-C07F8D4DCDF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457200"/>
            <a:ext cx="3932240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1BA1848-F24D-40F3-892C-36FBB5EA4A62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183184" y="987423"/>
            <a:ext cx="6172200" cy="487362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927304F-B1FC-4031-9992-0325242C3B09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839784" y="2057400"/>
            <a:ext cx="3932240" cy="3811584"/>
          </a:xfrm>
        </p:spPr>
        <p:txBody>
          <a:bodyPr/>
          <a:lstStyle>
            <a:lvl1pPr>
              <a:buNone/>
              <a:defRPr sz="160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C6D6861-D8EB-45CC-B627-0E2D55BE64D7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196B653-C9C7-4DA3-A306-28F49BDCD92B}" type="datetime1">
              <a:rPr lang="de-DE"/>
              <a:pPr lvl="0"/>
              <a:t>30.12.2025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58433AB-442C-4F82-B180-343D0F82CB51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Bernhard Beispiel, Dez. 3.3 – Organisations- und Personalentwicklung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BDBE927-8DC6-40F6-AEAA-0A9AA4A95E52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57804C3-B5D3-4E37-A746-F346F2368B02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785090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8AAA32-4EFC-4B5D-88D4-7FCBAF6AF8E9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CEB8A23-70BC-4649-B11B-93DFE5CECA03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172077303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1A1C649-6344-46B4-8D25-2FBCE64F27D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457200"/>
            <a:ext cx="3932240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2919BFBA-3A54-4E64-8989-59D54DD0E8E6}"/>
              </a:ext>
            </a:extLst>
          </p:cNvPr>
          <p:cNvSpPr txBox="1">
            <a:spLocks noGrp="1"/>
          </p:cNvSpPr>
          <p:nvPr>
            <p:ph type="pic" idx="1"/>
          </p:nvPr>
        </p:nvSpPr>
        <p:spPr>
          <a:xfrm>
            <a:off x="5183184" y="987423"/>
            <a:ext cx="6172200" cy="4873623"/>
          </a:xfrm>
        </p:spPr>
        <p:txBody>
          <a:bodyPr/>
          <a:lstStyle>
            <a:lvl1pPr>
              <a:buNone/>
              <a:defRPr sz="3200"/>
            </a:lvl1pPr>
          </a:lstStyle>
          <a:p>
            <a:pPr lvl="0"/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F09B48F2-DF28-46C2-8069-8E8742235104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839784" y="2057400"/>
            <a:ext cx="3932240" cy="3811584"/>
          </a:xfrm>
        </p:spPr>
        <p:txBody>
          <a:bodyPr/>
          <a:lstStyle>
            <a:lvl1pPr>
              <a:buNone/>
              <a:defRPr sz="160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69025A4-5E1B-4EB5-970D-62841E8065DB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8AC2DBA-CD84-492E-8C02-99F595589F3F}" type="datetime1">
              <a:rPr lang="de-DE"/>
              <a:pPr lvl="0"/>
              <a:t>30.12.2025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59817FC-8F1E-48C0-B79D-1D487502E369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Bernhard Beispiel, Dez. 3.3 – Organisations- und Personalentwicklung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BDD8014-F31D-40CE-A896-E7E921055FA3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541CC19B-82C1-42EC-A90B-714FB9DC9166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3997516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977CFD-76FC-4298-A7E2-8DAE7E6BDF49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F6C0A890-A57A-4D6A-92CD-A355BB19BB82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A971F93-E27D-404E-9D14-5DCB7B428ED3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E8954F2-869E-42DD-89DF-8A0FF04F8D52}" type="datetime1">
              <a:rPr lang="de-DE"/>
              <a:pPr lvl="0"/>
              <a:t>30.12.2025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C3B7E04-B7F1-4679-8556-26620002360C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Bernhard Beispiel, Dez. 3.3 – Organisations- und Personalentwicklung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2E7CBA7-8196-472C-B459-52ABF244CDBF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EAC3204-2D61-4377-9093-4DC1A8EF3A06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1010310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B2C8EA27-8381-41AB-A061-F2F644C1110F}"/>
              </a:ext>
            </a:extLst>
          </p:cNvPr>
          <p:cNvSpPr txBox="1">
            <a:spLocks noGrp="1"/>
          </p:cNvSpPr>
          <p:nvPr>
            <p:ph type="title" orient="vert"/>
          </p:nvPr>
        </p:nvSpPr>
        <p:spPr>
          <a:xfrm>
            <a:off x="8820146" y="1522411"/>
            <a:ext cx="2698751" cy="4498976"/>
          </a:xfrm>
        </p:spPr>
        <p:txBody>
          <a:bodyPr vert="eaVert"/>
          <a:lstStyle>
            <a:lvl1pPr>
              <a:defRPr/>
            </a:lvl1pPr>
          </a:lstStyle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BA87B424-F0A3-41F7-9CDB-050317D23E16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>
          <a:xfrm>
            <a:off x="720720" y="1522411"/>
            <a:ext cx="7947022" cy="4498976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8F53312-79BF-4B04-8E06-E83B7085D2CD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AD7E12D-01DA-4569-B555-B1D59EEB2859}" type="datetime1">
              <a:rPr lang="de-DE"/>
              <a:pPr lvl="0"/>
              <a:t>30.12.2025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D561703-B6D0-46B0-8967-B1F1F4E17F0A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Bernhard Beispiel, Dez. 3.3 – Organisations- und Personalentwicklung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B64DCC5-9EED-4E49-8910-CBA2261ED840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66E8387-3B01-43A5-94CC-CF6B2DF1B6A3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0188278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D3BA5F-437C-4533-93ED-A563C70B35F4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524003" y="1122361"/>
            <a:ext cx="9144000" cy="2387598"/>
          </a:xfrm>
        </p:spPr>
        <p:txBody>
          <a:bodyPr anchor="b" anchorCtr="1"/>
          <a:lstStyle>
            <a:lvl1pPr algn="ctr">
              <a:defRPr sz="6000"/>
            </a:lvl1pPr>
          </a:lstStyle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D076B65-E7B6-4967-A2BC-3C6F64304267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524003" y="3602041"/>
            <a:ext cx="9144000" cy="1655758"/>
          </a:xfrm>
        </p:spPr>
        <p:txBody>
          <a:bodyPr anchorCtr="1"/>
          <a:lstStyle>
            <a:lvl1pPr algn="ctr">
              <a:buNone/>
              <a:defRPr sz="2400"/>
            </a:lvl1pPr>
          </a:lstStyle>
          <a:p>
            <a:pPr lvl="0"/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0141D5D-87E4-4896-A0CD-7B617B4D8260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9967B24-D440-449C-9EA8-CF6CA663ED34}" type="datetime1">
              <a:rPr lang="de-DE"/>
              <a:pPr lvl="0"/>
              <a:t>30.12.2025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2CB0DDB-55E1-4D13-B894-81F845739B3E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Bernhard Beispiel, Dez. 3.3 – Organisations- und Personalentwicklung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89A3F50-4405-47F6-9DB8-69EB7473F089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096BEFD-8AE1-4057-8419-E01DF2E28DC8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1973998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366B1B-1D12-4B8B-A694-676007BA058F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57C313C-3D26-4172-885B-0FE836A91FBB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0405587-508F-43CC-9EA5-8DCD8424C766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15F8BDD-8F81-4A9C-822E-EA4F342230C8}" type="datetime1">
              <a:rPr lang="de-DE"/>
              <a:pPr lvl="0"/>
              <a:t>30.12.2025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1FFB181-12EA-4BAB-96D5-5F30A1EC8ABE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Bernhard Beispiel, Dez. 3.3 – Organisations- und Personalentwicklung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3B4285E-6A02-4605-B39C-1DE932753136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E4E18A7-6EA5-4444-8DDF-DF1A28936FDA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0680585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A21FE4F-4C69-497E-87C6-B9B549FEFA5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1847" y="1709735"/>
            <a:ext cx="10515600" cy="2852735"/>
          </a:xfrm>
        </p:spPr>
        <p:txBody>
          <a:bodyPr anchor="b"/>
          <a:lstStyle>
            <a:lvl1pPr>
              <a:defRPr sz="6000"/>
            </a:lvl1pPr>
          </a:lstStyle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4001D28-E3FF-4813-8D9B-F0523146E36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1847" y="4589465"/>
            <a:ext cx="10515600" cy="1500182"/>
          </a:xfrm>
        </p:spPr>
        <p:txBody>
          <a:bodyPr/>
          <a:lstStyle>
            <a:lvl1pPr>
              <a:buNone/>
              <a:defRPr sz="2400">
                <a:solidFill>
                  <a:srgbClr val="898989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D2D7EB3-FFCD-455F-9D6C-ECD3458B6DBD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781617F-07E3-4F4D-9FE1-29848C197285}" type="datetime1">
              <a:rPr lang="de-DE"/>
              <a:pPr lvl="0"/>
              <a:t>30.12.2025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FD8A9BF-C129-406D-BF5E-A49100CC7262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Bernhard Beispiel, Dez. 3.3 – Organisations- und Personalentwicklung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D20BE98-1F75-4922-8A1D-4FC808B28D3E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98AFFC3-FC9F-402A-86E7-E3490557954D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195354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EDEF34-93C2-4B5A-AB20-AB4E2C17FB3C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541E0E1-B92F-4135-8B78-46B944A1F514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720720" y="2087566"/>
            <a:ext cx="5322886" cy="3933821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9C2613D-61E1-4DDB-83AA-745344273B11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6196010" y="2087566"/>
            <a:ext cx="5322886" cy="3933821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3698287-9268-48B7-ABEE-4B4060FB60D2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00E2D31-42BF-4DB4-89CC-25F68631371F}" type="datetime1">
              <a:rPr lang="de-DE"/>
              <a:pPr lvl="0"/>
              <a:t>30.12.2025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0CE51CE-CA20-4C19-903A-88E782333125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Bernhard Beispiel, Dez. 3.3 – Organisations- und Personalentwicklung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95BF54A-E374-4C9C-A9A3-899F18EB6D4E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4891794-257D-43B2-A4EC-ECDE5700122D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7714336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4D53266-2A8A-4076-8CD0-1AB06AC65DF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365129"/>
            <a:ext cx="10515600" cy="132555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91A81B9-CCE5-43B5-96AB-EE7622336CD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9784" y="1681160"/>
            <a:ext cx="5157782" cy="823910"/>
          </a:xfrm>
        </p:spPr>
        <p:txBody>
          <a:bodyPr anchor="b"/>
          <a:lstStyle>
            <a:lvl1pPr>
              <a:buNone/>
              <a:defRPr sz="2400" b="1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5AD3DB0-B507-4A9C-8467-9652C8601CDF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839784" y="2505071"/>
            <a:ext cx="5157782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34109604-41E2-4576-9480-9F2536653DBF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6172200" y="1681160"/>
            <a:ext cx="5183184" cy="823910"/>
          </a:xfrm>
        </p:spPr>
        <p:txBody>
          <a:bodyPr anchor="b"/>
          <a:lstStyle>
            <a:lvl1pPr>
              <a:buNone/>
              <a:defRPr sz="2400" b="1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7AEE9C04-FD0F-4B8E-8ADA-823D288F18B4}"/>
              </a:ext>
            </a:extLst>
          </p:cNvPr>
          <p:cNvSpPr txBox="1">
            <a:spLocks noGrp="1"/>
          </p:cNvSpPr>
          <p:nvPr>
            <p:ph idx="4"/>
          </p:nvPr>
        </p:nvSpPr>
        <p:spPr>
          <a:xfrm>
            <a:off x="6172200" y="2505071"/>
            <a:ext cx="5183184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D16273C8-CD3E-4CB8-8555-9AE372D1AD8E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176D586-D712-4537-9621-E02A0FDE6D77}" type="datetime1">
              <a:rPr lang="de-DE"/>
              <a:pPr lvl="0"/>
              <a:t>30.12.2025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0AD08B59-C777-4AAE-B217-3BB62BEDE7D9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Bernhard Beispiel, Dez. 3.3 – Organisations- und Personalentwicklung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90F23114-1C36-4180-87B2-AF488AEC99BC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47760AC-A64D-449E-AD3D-390C1857DE0A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5380987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AE458A-A2F5-4E54-97B4-3FDCCC413C27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F548EF3-D7F1-41DE-A853-FB165ECD958F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D54D3DF-F145-4375-974D-C7557BB81D21}" type="datetime1">
              <a:rPr lang="de-DE"/>
              <a:pPr lvl="0"/>
              <a:t>30.12.2025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72DC892-63AE-41BD-99CA-F22F9967EAC8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Bernhard Beispiel, Dez. 3.3 – Organisations- und Personalentwicklung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E3AA468-034F-4F35-8D67-309F2948CEBF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567C04D-3BB3-4D84-BD34-B330BEA8F4B7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4379040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24055DF8-6E74-4A02-8E8F-1F74D78E1A3A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F636652-B435-4676-BB92-8B6C8E51F884}" type="datetime1">
              <a:rPr lang="de-DE"/>
              <a:pPr lvl="0"/>
              <a:t>30.12.2025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89409FF-29C0-4127-98F8-239B49ADB09A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Bernhard Beispiel, Dez. 3.3 – Organisations- und Personalentwicklung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B1B6312-80A5-46ED-B054-253B8DA287BF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DBD2E36-06A9-4E75-B5E8-C9F079D619F8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510276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6CB1B1-5547-4F3F-97A3-8D752C14074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1847" y="1709735"/>
            <a:ext cx="10515600" cy="2852735"/>
          </a:xfrm>
        </p:spPr>
        <p:txBody>
          <a:bodyPr anchor="b"/>
          <a:lstStyle>
            <a:lvl1pPr>
              <a:defRPr sz="6000"/>
            </a:lvl1pPr>
          </a:lstStyle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60EFB80-6BF2-461D-995F-CA177369F72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1847" y="4589465"/>
            <a:ext cx="10515600" cy="1500182"/>
          </a:xfrm>
        </p:spPr>
        <p:txBody>
          <a:bodyPr/>
          <a:lstStyle>
            <a:lvl1pPr>
              <a:buNone/>
              <a:defRPr sz="2400">
                <a:solidFill>
                  <a:srgbClr val="898989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55924352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98A89B-BA70-44C9-A4DE-A9C03B57EDC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457200"/>
            <a:ext cx="3932240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FAAA211-38DA-45C2-9317-0A2D47F480A2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183184" y="987423"/>
            <a:ext cx="6172200" cy="487362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10BAEE90-94D8-4F13-A885-A6E7E8728BAC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839784" y="2057400"/>
            <a:ext cx="3932240" cy="3811584"/>
          </a:xfrm>
        </p:spPr>
        <p:txBody>
          <a:bodyPr/>
          <a:lstStyle>
            <a:lvl1pPr>
              <a:buNone/>
              <a:defRPr sz="160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87A1103-736F-4C6A-B22B-A6E8859C4F28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56ADA8B-D3E4-4B57-B762-68EC2B12ACD5}" type="datetime1">
              <a:rPr lang="de-DE"/>
              <a:pPr lvl="0"/>
              <a:t>30.12.2025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F2142DC-283A-4D67-BFF2-F7C337E3AD7D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Bernhard Beispiel, Dez. 3.3 – Organisations- und Personalentwicklung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EA33A23-3BB4-421C-BCF0-B416BECC00BA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1E91C9A3-856A-4FDC-9CB3-682E18DFC51A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2285089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D04C9EF-1DF3-4FEE-AAE5-08AD9F0E9AC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457200"/>
            <a:ext cx="3932240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748B6B62-BE39-4856-9FEF-17F8029F26CA}"/>
              </a:ext>
            </a:extLst>
          </p:cNvPr>
          <p:cNvSpPr txBox="1">
            <a:spLocks noGrp="1"/>
          </p:cNvSpPr>
          <p:nvPr>
            <p:ph type="pic" idx="1"/>
          </p:nvPr>
        </p:nvSpPr>
        <p:spPr>
          <a:xfrm>
            <a:off x="5183184" y="987423"/>
            <a:ext cx="6172200" cy="4873623"/>
          </a:xfrm>
        </p:spPr>
        <p:txBody>
          <a:bodyPr/>
          <a:lstStyle>
            <a:lvl1pPr>
              <a:buNone/>
              <a:defRPr sz="3200"/>
            </a:lvl1pPr>
          </a:lstStyle>
          <a:p>
            <a:pPr lvl="0"/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086E12D-4D82-400E-89F4-A69AF4DB205B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839784" y="2057400"/>
            <a:ext cx="3932240" cy="3811584"/>
          </a:xfrm>
        </p:spPr>
        <p:txBody>
          <a:bodyPr/>
          <a:lstStyle>
            <a:lvl1pPr>
              <a:buNone/>
              <a:defRPr sz="160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77C66D9-D10F-4C93-B8A3-07DF78085455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ED5B62A-2348-438F-9BD5-DB32DB6A8933}" type="datetime1">
              <a:rPr lang="de-DE"/>
              <a:pPr lvl="0"/>
              <a:t>30.12.2025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0D2C47B-CA4B-451E-9B40-EE4B547F550A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Bernhard Beispiel, Dez. 3.3 – Organisations- und Personalentwicklung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66EEE52-ECAC-434F-BEE3-3E053A726C77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4B08500-5B9D-4F28-BFA9-BD876D08B51E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7856131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B92ACA0-BB95-4D9C-8DCE-0B060161A54B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F55A6F63-F2DF-42C4-A056-DD7ACD28F0B1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3547C00-FD1F-4727-8CB0-405D9AA5B221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F21C547-E419-4627-8F5D-31A92E78EBD8}" type="datetime1">
              <a:rPr lang="de-DE"/>
              <a:pPr lvl="0"/>
              <a:t>30.12.2025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54F72ED-3C1B-436A-9779-8AF712BE4175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Bernhard Beispiel, Dez. 3.3 – Organisations- und Personalentwicklung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4D30EE1-1DA9-4F60-BC81-51940E4F0601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1BD4B715-080C-42CB-B127-764572A247FD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6294140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B1710E13-D09D-43E4-B8EE-4B8A911394D0}"/>
              </a:ext>
            </a:extLst>
          </p:cNvPr>
          <p:cNvSpPr txBox="1">
            <a:spLocks noGrp="1"/>
          </p:cNvSpPr>
          <p:nvPr>
            <p:ph type="title" orient="vert"/>
          </p:nvPr>
        </p:nvSpPr>
        <p:spPr>
          <a:xfrm>
            <a:off x="8820146" y="1522411"/>
            <a:ext cx="2698751" cy="4498976"/>
          </a:xfrm>
        </p:spPr>
        <p:txBody>
          <a:bodyPr vert="eaVert"/>
          <a:lstStyle>
            <a:lvl1pPr>
              <a:defRPr/>
            </a:lvl1pPr>
          </a:lstStyle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B269F9B5-8F30-41E9-8A29-CD7E6ED00C68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>
          <a:xfrm>
            <a:off x="720720" y="1522411"/>
            <a:ext cx="7947022" cy="4498976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37D2C46-EEA8-4966-85F3-4225BE26BE51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672BA09-8B85-4354-AE0B-FC82B5DE2801}" type="datetime1">
              <a:rPr lang="de-DE"/>
              <a:pPr lvl="0"/>
              <a:t>30.12.2025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05FDE0E-E9F7-4E8A-A6E4-470CBA40BCAA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Bernhard Beispiel, Dez. 3.3 – Organisations- und Personalentwicklung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C735DAC-EDDB-4E0F-BBF6-A0EED4E7B6F0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B82F935-B515-448F-A191-DD31FE2AF5C4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973464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0F4F82E-69A0-41CB-9ED2-5EE5D3D78A5B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AE12523-9CE5-41BF-8A80-8DB81B9D806A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76264" y="6076946"/>
            <a:ext cx="2155826" cy="160340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D659ED4-158E-413E-BCDD-CC6293E72F3A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2884483" y="6076946"/>
            <a:ext cx="2155826" cy="160340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10182868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F162F7-35A8-4F7E-94D9-71B6F6A586C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365129"/>
            <a:ext cx="10515600" cy="132555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FF32378-3765-44CE-946D-6216B63ECBF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9784" y="1681160"/>
            <a:ext cx="5157782" cy="823910"/>
          </a:xfrm>
        </p:spPr>
        <p:txBody>
          <a:bodyPr anchor="b"/>
          <a:lstStyle>
            <a:lvl1pPr>
              <a:buNone/>
              <a:defRPr sz="2400" b="1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C3FFA0F-5ACD-4BB7-A02C-50C0341ADB19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839784" y="2505071"/>
            <a:ext cx="5157782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87854C4C-9B3D-413D-B6E6-A22CE30B006A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6172200" y="1681160"/>
            <a:ext cx="5183184" cy="823910"/>
          </a:xfrm>
        </p:spPr>
        <p:txBody>
          <a:bodyPr anchor="b"/>
          <a:lstStyle>
            <a:lvl1pPr>
              <a:buNone/>
              <a:defRPr sz="2400" b="1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2D9AE02E-9B4A-4F86-AEFE-82C31C787B03}"/>
              </a:ext>
            </a:extLst>
          </p:cNvPr>
          <p:cNvSpPr txBox="1">
            <a:spLocks noGrp="1"/>
          </p:cNvSpPr>
          <p:nvPr>
            <p:ph idx="4"/>
          </p:nvPr>
        </p:nvSpPr>
        <p:spPr>
          <a:xfrm>
            <a:off x="6172200" y="2505071"/>
            <a:ext cx="5183184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28285442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6B309B7-67EE-4568-9BCB-A4ADC1629D66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0790423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37541424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7A20A5F-29B5-40D2-9A23-F08EAE1AC16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457200"/>
            <a:ext cx="3932240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3C0276A-E468-4582-9193-C96EE12FBB38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183184" y="987423"/>
            <a:ext cx="6172200" cy="487362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7FE8CFC-CD81-40A8-B539-DEA5E2F3C8B7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839784" y="2057400"/>
            <a:ext cx="3932240" cy="3811584"/>
          </a:xfrm>
        </p:spPr>
        <p:txBody>
          <a:bodyPr/>
          <a:lstStyle>
            <a:lvl1pPr>
              <a:buNone/>
              <a:defRPr sz="160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8556521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80BAB2-0EC3-4591-BD0B-1C189F587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457200"/>
            <a:ext cx="3932240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0805D094-DE9C-4D99-8F1E-1C2D44FAC682}"/>
              </a:ext>
            </a:extLst>
          </p:cNvPr>
          <p:cNvSpPr txBox="1">
            <a:spLocks noGrp="1"/>
          </p:cNvSpPr>
          <p:nvPr>
            <p:ph type="pic" idx="1"/>
          </p:nvPr>
        </p:nvSpPr>
        <p:spPr>
          <a:xfrm>
            <a:off x="5183184" y="987423"/>
            <a:ext cx="6172200" cy="4873623"/>
          </a:xfrm>
        </p:spPr>
        <p:txBody>
          <a:bodyPr/>
          <a:lstStyle>
            <a:lvl1pPr>
              <a:buNone/>
              <a:defRPr sz="3200"/>
            </a:lvl1pPr>
          </a:lstStyle>
          <a:p>
            <a:pPr lvl="0"/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D500B1D-08A2-4CD9-BF00-C7057025E47D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839784" y="2057400"/>
            <a:ext cx="3932240" cy="3811584"/>
          </a:xfrm>
        </p:spPr>
        <p:txBody>
          <a:bodyPr/>
          <a:lstStyle>
            <a:lvl1pPr>
              <a:buNone/>
              <a:defRPr sz="160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9678053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erade Verbindung 10">
            <a:extLst>
              <a:ext uri="{FF2B5EF4-FFF2-40B4-BE49-F238E27FC236}">
                <a16:creationId xmlns:a16="http://schemas.microsoft.com/office/drawing/2014/main" id="{E2C2FFAC-E11A-4680-841A-DD8A10FB6D7E}"/>
              </a:ext>
            </a:extLst>
          </p:cNvPr>
          <p:cNvSpPr/>
          <p:nvPr/>
        </p:nvSpPr>
        <p:spPr>
          <a:xfrm>
            <a:off x="719998" y="6282001"/>
            <a:ext cx="10799996" cy="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+- 0 0 -180"/>
              <a:gd name="f8" fmla="+- 0 0 -360"/>
              <a:gd name="f9" fmla="abs f3"/>
              <a:gd name="f10" fmla="abs f4"/>
              <a:gd name="f11" fmla="abs f5"/>
              <a:gd name="f12" fmla="val f6"/>
              <a:gd name="f13" fmla="*/ f7 f0 1"/>
              <a:gd name="f14" fmla="*/ f8 f0 1"/>
              <a:gd name="f15" fmla="?: f9 f3 1"/>
              <a:gd name="f16" fmla="?: f10 f4 1"/>
              <a:gd name="f17" fmla="?: f11 f5 1"/>
              <a:gd name="f18" fmla="*/ f13 1 f2"/>
              <a:gd name="f19" fmla="*/ f14 1 f2"/>
              <a:gd name="f20" fmla="*/ f15 1 21600"/>
              <a:gd name="f21" fmla="*/ f16 1 21600"/>
              <a:gd name="f22" fmla="*/ 21600 f15 1"/>
              <a:gd name="f23" fmla="*/ 21600 f16 1"/>
              <a:gd name="f24" fmla="+- f18 0 f1"/>
              <a:gd name="f25" fmla="+- f19 0 f1"/>
              <a:gd name="f26" fmla="min f21 f20"/>
              <a:gd name="f27" fmla="*/ f22 1 f17"/>
              <a:gd name="f28" fmla="*/ f23 1 f17"/>
              <a:gd name="f29" fmla="val f27"/>
              <a:gd name="f30" fmla="val f28"/>
              <a:gd name="f31" fmla="*/ f6 f26 1"/>
              <a:gd name="f32" fmla="*/ f27 f26 1"/>
              <a:gd name="f33" fmla="*/ f28 f26 1"/>
              <a:gd name="f34" fmla="*/ f12 f26 1"/>
              <a:gd name="f35" fmla="*/ f29 f26 1"/>
              <a:gd name="f36" fmla="*/ f30 f26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4">
                <a:pos x="f34" y="f34"/>
              </a:cxn>
              <a:cxn ang="f25">
                <a:pos x="f35" y="f36"/>
              </a:cxn>
            </a:cxnLst>
            <a:rect l="f31" t="f31" r="f32" b="f33"/>
            <a:pathLst>
              <a:path>
                <a:moveTo>
                  <a:pt x="f34" y="f34"/>
                </a:moveTo>
                <a:lnTo>
                  <a:pt x="f35" y="f36"/>
                </a:lnTo>
              </a:path>
            </a:pathLst>
          </a:custGeom>
          <a:noFill/>
          <a:ln w="12600" cap="flat">
            <a:solidFill>
              <a:srgbClr val="C84F0E"/>
            </a:solidFill>
            <a:prstDash val="solid"/>
            <a:miter/>
          </a:ln>
        </p:spPr>
        <p:txBody>
          <a:bodyPr vert="horz" wrap="square" lIns="90004" tIns="44997" rIns="90004" bIns="44997" anchor="ctr" anchorCtr="1" compatLnSpc="0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Arial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3" name="Foliennummernplatzhalter 5">
            <a:extLst>
              <a:ext uri="{FF2B5EF4-FFF2-40B4-BE49-F238E27FC236}">
                <a16:creationId xmlns:a16="http://schemas.microsoft.com/office/drawing/2014/main" id="{57847C1F-45C2-4913-B2A5-154098482805}"/>
              </a:ext>
            </a:extLst>
          </p:cNvPr>
          <p:cNvSpPr/>
          <p:nvPr/>
        </p:nvSpPr>
        <p:spPr>
          <a:xfrm>
            <a:off x="715682" y="6426000"/>
            <a:ext cx="430920" cy="240478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val f2"/>
              <a:gd name="f7" fmla="val f3"/>
              <a:gd name="f8" fmla="+- f7 0 f6"/>
              <a:gd name="f9" fmla="*/ f8 1 21600"/>
              <a:gd name="f10" fmla="*/ f6 1 f9"/>
              <a:gd name="f11" fmla="*/ f7 1 f9"/>
              <a:gd name="f12" fmla="*/ f10 f4 1"/>
              <a:gd name="f13" fmla="*/ f11 f4 1"/>
              <a:gd name="f14" fmla="*/ f11 f5 1"/>
              <a:gd name="f15" fmla="*/ f10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2" t="f15" r="f13" b="f14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900" b="1" i="0" u="none" strike="noStrike" kern="1200" cap="none" spc="0" baseline="0">
                <a:solidFill>
                  <a:srgbClr val="000000"/>
                </a:solidFill>
                <a:uFillTx/>
                <a:latin typeface="Frutiger LT Com 45 Light" pitchFamily="18"/>
                <a:ea typeface="Microsoft YaHei" pitchFamily="2"/>
                <a:cs typeface="Lucida Sans" pitchFamily="2"/>
              </a:rPr>
              <a:t>Folie</a:t>
            </a:r>
          </a:p>
        </p:txBody>
      </p:sp>
      <p:sp>
        <p:nvSpPr>
          <p:cNvPr id="4" name="Textplatzhalter 7">
            <a:extLst>
              <a:ext uri="{FF2B5EF4-FFF2-40B4-BE49-F238E27FC236}">
                <a16:creationId xmlns:a16="http://schemas.microsoft.com/office/drawing/2014/main" id="{48677E52-32C6-488A-B627-5DE05640EA5A}"/>
              </a:ext>
            </a:extLst>
          </p:cNvPr>
          <p:cNvSpPr/>
          <p:nvPr/>
        </p:nvSpPr>
        <p:spPr>
          <a:xfrm>
            <a:off x="6945480" y="759601"/>
            <a:ext cx="4561200" cy="215999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val f2"/>
              <a:gd name="f7" fmla="val f3"/>
              <a:gd name="f8" fmla="+- f7 0 f6"/>
              <a:gd name="f9" fmla="*/ f8 1 21600"/>
              <a:gd name="f10" fmla="*/ f6 1 f9"/>
              <a:gd name="f11" fmla="*/ f7 1 f9"/>
              <a:gd name="f12" fmla="*/ f10 f4 1"/>
              <a:gd name="f13" fmla="*/ f11 f4 1"/>
              <a:gd name="f14" fmla="*/ f11 f5 1"/>
              <a:gd name="f15" fmla="*/ f10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2" t="f15" r="f13" b="f14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000" b="0" i="0" u="none" strike="noStrike" kern="1200" cap="none" spc="0" baseline="0">
                <a:solidFill>
                  <a:srgbClr val="000000"/>
                </a:solidFill>
                <a:uFillTx/>
                <a:latin typeface="Frutiger LT Com 45 Light" pitchFamily="18"/>
                <a:ea typeface="Microsoft YaHei" pitchFamily="2"/>
                <a:cs typeface="Lucida Sans" pitchFamily="2"/>
              </a:rPr>
              <a:t>Fakultät für </a:t>
            </a:r>
            <a:r>
              <a:rPr lang="de-DE" sz="1000" b="1" i="0" u="none" strike="noStrike" kern="1200" cap="none" spc="0" baseline="0">
                <a:solidFill>
                  <a:srgbClr val="000000"/>
                </a:solidFill>
                <a:uFillTx/>
                <a:latin typeface="Frutiger LT Com 45 Light" pitchFamily="18"/>
                <a:ea typeface="Microsoft YaHei" pitchFamily="2"/>
                <a:cs typeface="Lucida Sans" pitchFamily="2"/>
              </a:rPr>
              <a:t>Kultur- und Sozialwissenschaften</a:t>
            </a:r>
          </a:p>
        </p:txBody>
      </p:sp>
      <p:sp>
        <p:nvSpPr>
          <p:cNvPr id="5" name="Gerade Verbindung 9">
            <a:extLst>
              <a:ext uri="{FF2B5EF4-FFF2-40B4-BE49-F238E27FC236}">
                <a16:creationId xmlns:a16="http://schemas.microsoft.com/office/drawing/2014/main" id="{C5DB5BDD-0898-445D-AEA5-029A9EAEACE2}"/>
              </a:ext>
            </a:extLst>
          </p:cNvPr>
          <p:cNvSpPr/>
          <p:nvPr/>
        </p:nvSpPr>
        <p:spPr>
          <a:xfrm>
            <a:off x="1946163" y="997555"/>
            <a:ext cx="9573841" cy="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+- 0 0 -180"/>
              <a:gd name="f8" fmla="+- 0 0 -360"/>
              <a:gd name="f9" fmla="abs f3"/>
              <a:gd name="f10" fmla="abs f4"/>
              <a:gd name="f11" fmla="abs f5"/>
              <a:gd name="f12" fmla="val f6"/>
              <a:gd name="f13" fmla="*/ f7 f0 1"/>
              <a:gd name="f14" fmla="*/ f8 f0 1"/>
              <a:gd name="f15" fmla="?: f9 f3 1"/>
              <a:gd name="f16" fmla="?: f10 f4 1"/>
              <a:gd name="f17" fmla="?: f11 f5 1"/>
              <a:gd name="f18" fmla="*/ f13 1 f2"/>
              <a:gd name="f19" fmla="*/ f14 1 f2"/>
              <a:gd name="f20" fmla="*/ f15 1 21600"/>
              <a:gd name="f21" fmla="*/ f16 1 21600"/>
              <a:gd name="f22" fmla="*/ 21600 f15 1"/>
              <a:gd name="f23" fmla="*/ 21600 f16 1"/>
              <a:gd name="f24" fmla="+- f18 0 f1"/>
              <a:gd name="f25" fmla="+- f19 0 f1"/>
              <a:gd name="f26" fmla="min f21 f20"/>
              <a:gd name="f27" fmla="*/ f22 1 f17"/>
              <a:gd name="f28" fmla="*/ f23 1 f17"/>
              <a:gd name="f29" fmla="val f27"/>
              <a:gd name="f30" fmla="val f28"/>
              <a:gd name="f31" fmla="*/ f6 f26 1"/>
              <a:gd name="f32" fmla="*/ f27 f26 1"/>
              <a:gd name="f33" fmla="*/ f28 f26 1"/>
              <a:gd name="f34" fmla="*/ f12 f26 1"/>
              <a:gd name="f35" fmla="*/ f29 f26 1"/>
              <a:gd name="f36" fmla="*/ f30 f26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4">
                <a:pos x="f34" y="f34"/>
              </a:cxn>
              <a:cxn ang="f25">
                <a:pos x="f35" y="f36"/>
              </a:cxn>
            </a:cxnLst>
            <a:rect l="f31" t="f31" r="f32" b="f33"/>
            <a:pathLst>
              <a:path>
                <a:moveTo>
                  <a:pt x="f34" y="f34"/>
                </a:moveTo>
                <a:lnTo>
                  <a:pt x="f35" y="f36"/>
                </a:lnTo>
              </a:path>
            </a:pathLst>
          </a:custGeom>
          <a:noFill/>
          <a:ln w="12600" cap="flat">
            <a:solidFill>
              <a:srgbClr val="C84F0E"/>
            </a:solidFill>
            <a:prstDash val="solid"/>
            <a:miter/>
          </a:ln>
        </p:spPr>
        <p:txBody>
          <a:bodyPr vert="horz" wrap="square" lIns="90004" tIns="44997" rIns="90004" bIns="44997" anchor="ctr" anchorCtr="1" compatLnSpc="0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Arial" pitchFamily="18"/>
              <a:ea typeface="Microsoft YaHei" pitchFamily="2"/>
              <a:cs typeface="Lucida Sans" pitchFamily="2"/>
            </a:endParaRPr>
          </a:p>
        </p:txBody>
      </p:sp>
      <p:pic>
        <p:nvPicPr>
          <p:cNvPr id="6" name="Grafik 14">
            <a:extLst>
              <a:ext uri="{FF2B5EF4-FFF2-40B4-BE49-F238E27FC236}">
                <a16:creationId xmlns:a16="http://schemas.microsoft.com/office/drawing/2014/main" id="{D5991089-3992-44C0-8457-82E9E809A2E1}"/>
              </a:ext>
            </a:extLst>
          </p:cNvPr>
          <p:cNvPicPr>
            <a:picLocks noChangeAspect="1"/>
          </p:cNvPicPr>
          <p:nvPr/>
        </p:nvPicPr>
        <p:blipFill>
          <a:blip r:embed="rId13">
            <a:lum/>
            <a:alphaModFix/>
          </a:blip>
          <a:srcRect/>
          <a:stretch>
            <a:fillRect/>
          </a:stretch>
        </p:blipFill>
        <p:spPr>
          <a:xfrm>
            <a:off x="715682" y="522360"/>
            <a:ext cx="3168002" cy="585362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80210F0F-61D7-408C-8816-E2ACC80746AC}"/>
              </a:ext>
            </a:extLst>
          </p:cNvPr>
          <p:cNvSpPr/>
          <p:nvPr/>
        </p:nvSpPr>
        <p:spPr>
          <a:xfrm>
            <a:off x="0" y="0"/>
            <a:ext cx="12191759" cy="6857643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val f2"/>
              <a:gd name="f7" fmla="val f3"/>
              <a:gd name="f8" fmla="+- f7 0 f6"/>
              <a:gd name="f9" fmla="*/ f8 1 21600"/>
              <a:gd name="f10" fmla="*/ f6 1 f9"/>
              <a:gd name="f11" fmla="*/ f7 1 f9"/>
              <a:gd name="f12" fmla="*/ f10 f4 1"/>
              <a:gd name="f13" fmla="*/ f11 f4 1"/>
              <a:gd name="f14" fmla="*/ f11 f5 1"/>
              <a:gd name="f15" fmla="*/ f10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2" t="f15" r="f13" b="f14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0004" tIns="44997" rIns="90004" bIns="44997" anchor="ctr" anchorCtr="0" compatLnSpc="0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Arial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C12CC47A-1DA3-4DAD-A5E8-69AB26545F3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433681" y="3600001"/>
            <a:ext cx="7994882" cy="1124638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lvl="0"/>
            <a:r>
              <a:rPr lang="de-DE"/>
              <a:t>Klicken Sie, um das Format des Titeltextes zu bearbeitenTitelmasterformat durch Klicken bearbeiten</a:t>
            </a:r>
          </a:p>
        </p:txBody>
      </p:sp>
      <p:sp>
        <p:nvSpPr>
          <p:cNvPr id="9" name="Textplatzhalter 15">
            <a:extLst>
              <a:ext uri="{FF2B5EF4-FFF2-40B4-BE49-F238E27FC236}">
                <a16:creationId xmlns:a16="http://schemas.microsoft.com/office/drawing/2014/main" id="{EBE76D8C-221E-49B9-ABF5-0694E7712F7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75998" y="6076800"/>
            <a:ext cx="4463643" cy="160202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lvl="0"/>
            <a:r>
              <a:rPr lang="de-DE"/>
              <a:t>Klicken Sie, um die Formate des Gliederungstextes zu bearbeiten</a:t>
            </a:r>
          </a:p>
          <a:p>
            <a:pPr lvl="1"/>
            <a:r>
              <a:rPr lang="de-DE"/>
              <a:t>Zweite Gliederungsebene</a:t>
            </a:r>
          </a:p>
          <a:p>
            <a:pPr lvl="2"/>
            <a:r>
              <a:rPr lang="de-DE"/>
              <a:t>Dritte Gliederungsebene</a:t>
            </a:r>
          </a:p>
          <a:p>
            <a:pPr lvl="3"/>
            <a:r>
              <a:rPr lang="de-DE"/>
              <a:t>Vierte Gliederungsebene</a:t>
            </a:r>
          </a:p>
          <a:p>
            <a:pPr lvl="4"/>
            <a:r>
              <a:rPr lang="de-DE"/>
              <a:t>Fünfte Gliederungsebene</a:t>
            </a:r>
          </a:p>
          <a:p>
            <a:pPr lvl="5"/>
            <a:r>
              <a:rPr lang="de-DE"/>
              <a:t>Sechste Gliederungsebene</a:t>
            </a:r>
          </a:p>
          <a:p>
            <a:pPr lvl="6"/>
            <a:r>
              <a:rPr lang="de-DE"/>
              <a:t>Siebente Gliederungsebene</a:t>
            </a:r>
          </a:p>
          <a:p>
            <a:pPr lvl="7"/>
            <a:r>
              <a:rPr lang="de-DE"/>
              <a:t>Achte Gliederungsebene</a:t>
            </a:r>
          </a:p>
          <a:p>
            <a:pPr lvl="0"/>
            <a:r>
              <a:rPr lang="de-DE"/>
              <a:t>Neunte GliederungsebeneFakultät für Kultur- und Sozialwissenschaften</a:t>
            </a:r>
          </a:p>
        </p:txBody>
      </p:sp>
      <p:sp>
        <p:nvSpPr>
          <p:cNvPr id="10" name="Textplatzhalter 17">
            <a:extLst>
              <a:ext uri="{FF2B5EF4-FFF2-40B4-BE49-F238E27FC236}">
                <a16:creationId xmlns:a16="http://schemas.microsoft.com/office/drawing/2014/main" id="{78D2442F-7CDB-416A-8B90-737A822BF6CA}"/>
              </a:ext>
            </a:extLst>
          </p:cNvPr>
          <p:cNvSpPr txBox="1">
            <a:spLocks noGrp="1"/>
          </p:cNvSpPr>
          <p:nvPr>
            <p:ph type="body" sz="quarter" idx="4294967295"/>
          </p:nvPr>
        </p:nvSpPr>
        <p:spPr>
          <a:xfrm>
            <a:off x="575998" y="6253919"/>
            <a:ext cx="4463643" cy="391683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lvl="0"/>
            <a:r>
              <a:rPr lang="de-DE"/>
              <a:t>Klicken Sie, um die Formate des Gliederungstextes zu bearbeiten</a:t>
            </a:r>
          </a:p>
          <a:p>
            <a:pPr lvl="1"/>
            <a:r>
              <a:rPr lang="de-DE"/>
              <a:t>Zweite Gliederungsebene</a:t>
            </a:r>
          </a:p>
          <a:p>
            <a:pPr lvl="2"/>
            <a:r>
              <a:rPr lang="de-DE"/>
              <a:t>Dritte Gliederungsebene</a:t>
            </a:r>
          </a:p>
          <a:p>
            <a:pPr lvl="3"/>
            <a:r>
              <a:rPr lang="de-DE"/>
              <a:t>Vierte Gliederungsebene</a:t>
            </a:r>
          </a:p>
          <a:p>
            <a:pPr lvl="4"/>
            <a:r>
              <a:rPr lang="de-DE"/>
              <a:t>Fünfte Gliederungsebene</a:t>
            </a:r>
          </a:p>
          <a:p>
            <a:pPr lvl="5"/>
            <a:r>
              <a:rPr lang="de-DE"/>
              <a:t>Sechste Gliederungsebene</a:t>
            </a:r>
          </a:p>
          <a:p>
            <a:pPr lvl="6"/>
            <a:r>
              <a:rPr lang="de-DE"/>
              <a:t>Siebente Gliederungsebene</a:t>
            </a:r>
          </a:p>
          <a:p>
            <a:pPr lvl="7"/>
            <a:r>
              <a:rPr lang="de-DE"/>
              <a:t>Achte Gliederungsebene</a:t>
            </a:r>
          </a:p>
          <a:p>
            <a:pPr lvl="0"/>
            <a:r>
              <a:rPr lang="de-DE"/>
              <a:t>Neunte GliederungsebeneTextmasterformat bearbeiten</a:t>
            </a:r>
          </a:p>
        </p:txBody>
      </p:sp>
      <p:pic>
        <p:nvPicPr>
          <p:cNvPr id="11" name="Grafik 9">
            <a:extLst>
              <a:ext uri="{FF2B5EF4-FFF2-40B4-BE49-F238E27FC236}">
                <a16:creationId xmlns:a16="http://schemas.microsoft.com/office/drawing/2014/main" id="{9E1563CD-4C6C-487F-81D1-13D5B59D95E0}"/>
              </a:ext>
            </a:extLst>
          </p:cNvPr>
          <p:cNvPicPr>
            <a:picLocks noChangeAspect="1"/>
          </p:cNvPicPr>
          <p:nvPr/>
        </p:nvPicPr>
        <p:blipFill>
          <a:blip r:embed="rId14">
            <a:lum/>
            <a:alphaModFix/>
          </a:blip>
          <a:srcRect/>
          <a:stretch>
            <a:fillRect/>
          </a:stretch>
        </p:blipFill>
        <p:spPr>
          <a:xfrm>
            <a:off x="0" y="0"/>
            <a:ext cx="11428564" cy="305279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2" name="Grafik 10">
            <a:extLst>
              <a:ext uri="{FF2B5EF4-FFF2-40B4-BE49-F238E27FC236}">
                <a16:creationId xmlns:a16="http://schemas.microsoft.com/office/drawing/2014/main" id="{B9E9C6F7-210C-47A1-8453-02E1E6257147}"/>
              </a:ext>
            </a:extLst>
          </p:cNvPr>
          <p:cNvPicPr>
            <a:picLocks noChangeAspect="1"/>
          </p:cNvPicPr>
          <p:nvPr/>
        </p:nvPicPr>
        <p:blipFill>
          <a:blip r:embed="rId15">
            <a:lum/>
            <a:alphaModFix/>
          </a:blip>
          <a:srcRect/>
          <a:stretch>
            <a:fillRect/>
          </a:stretch>
        </p:blipFill>
        <p:spPr>
          <a:xfrm>
            <a:off x="575998" y="1522796"/>
            <a:ext cx="2087639" cy="208763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93A66842-BB31-4B71-8B7A-174D28F80281}"/>
              </a:ext>
            </a:extLst>
          </p:cNvPr>
          <p:cNvPicPr>
            <a:picLocks noChangeAspect="1"/>
          </p:cNvPicPr>
          <p:nvPr/>
        </p:nvPicPr>
        <p:blipFill>
          <a:blip r:embed="rId13">
            <a:lum/>
            <a:alphaModFix/>
          </a:blip>
          <a:srcRect/>
          <a:stretch>
            <a:fillRect/>
          </a:stretch>
        </p:blipFill>
        <p:spPr>
          <a:xfrm>
            <a:off x="8320317" y="6116759"/>
            <a:ext cx="3100318" cy="572761"/>
          </a:xfrm>
          <a:prstGeom prst="rect">
            <a:avLst/>
          </a:prstGeom>
          <a:noFill/>
          <a:ln cap="flat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marL="0" marR="0" lvl="0" indent="0" algn="l" defTabSz="914400" rtl="0" fontAlgn="auto" hangingPunct="1">
        <a:lnSpc>
          <a:spcPct val="100000"/>
        </a:lnSpc>
        <a:spcBef>
          <a:spcPts val="0"/>
        </a:spcBef>
        <a:spcAft>
          <a:spcPts val="0"/>
        </a:spcAft>
        <a:buNone/>
        <a:tabLst/>
        <a:defRPr lang="de-DE" sz="3400" b="0" i="0" u="none" strike="noStrike" kern="1200" cap="none" spc="0" baseline="0">
          <a:solidFill>
            <a:srgbClr val="C84F0E"/>
          </a:solidFill>
          <a:uFillTx/>
          <a:latin typeface="Frutiger LT Com 45 Light" pitchFamily="18"/>
          <a:ea typeface="Microsoft YaHei" pitchFamily="2"/>
          <a:cs typeface="Lucida Sans" pitchFamily="2"/>
        </a:defRPr>
      </a:lvl1pPr>
    </p:titleStyle>
    <p:bodyStyle>
      <a:lvl1pPr marL="0" marR="0" lvl="0" indent="0" algn="l" defTabSz="914400" rtl="0" fontAlgn="auto" hangingPunct="1">
        <a:lnSpc>
          <a:spcPct val="100000"/>
        </a:lnSpc>
        <a:spcBef>
          <a:spcPts val="0"/>
        </a:spcBef>
        <a:spcAft>
          <a:spcPts val="1415"/>
        </a:spcAft>
        <a:buSzPct val="45000"/>
        <a:buFont typeface="StarSymbol"/>
        <a:buChar char="●"/>
        <a:tabLst/>
        <a:defRPr lang="de-DE" sz="1000" b="0" i="0" u="none" strike="noStrike" kern="1200" cap="none" spc="0" baseline="0">
          <a:solidFill>
            <a:srgbClr val="000000"/>
          </a:solidFill>
          <a:uFillTx/>
          <a:latin typeface="Frutiger LT Com 45 Light" pitchFamily="18"/>
          <a:ea typeface="Microsoft YaHei" pitchFamily="2"/>
          <a:cs typeface="Lucida Sans" pitchFamily="2"/>
        </a:defRPr>
      </a:lvl1pPr>
      <a:lvl2pPr marL="0" marR="0" lvl="1" indent="0" algn="l" defTabSz="914400" rtl="0" fontAlgn="auto" hangingPunct="1">
        <a:lnSpc>
          <a:spcPct val="100000"/>
        </a:lnSpc>
        <a:spcBef>
          <a:spcPts val="0"/>
        </a:spcBef>
        <a:spcAft>
          <a:spcPts val="1415"/>
        </a:spcAft>
        <a:buSzPct val="75000"/>
        <a:buFont typeface="StarSymbol"/>
        <a:buChar char="–"/>
        <a:tabLst/>
        <a:defRPr lang="de-DE" sz="1000" b="0" i="0" u="none" strike="noStrike" kern="1200" cap="none" spc="0" baseline="0">
          <a:solidFill>
            <a:srgbClr val="000000"/>
          </a:solidFill>
          <a:uFillTx/>
          <a:latin typeface="Frutiger LT Com 45 Light" pitchFamily="18"/>
          <a:ea typeface="Microsoft YaHei" pitchFamily="2"/>
          <a:cs typeface="Lucida Sans" pitchFamily="2"/>
        </a:defRPr>
      </a:lvl2pPr>
      <a:lvl3pPr marL="0" marR="0" lvl="2" indent="0" algn="l" defTabSz="914400" rtl="0" fontAlgn="auto" hangingPunct="1">
        <a:lnSpc>
          <a:spcPct val="100000"/>
        </a:lnSpc>
        <a:spcBef>
          <a:spcPts val="0"/>
        </a:spcBef>
        <a:spcAft>
          <a:spcPts val="1415"/>
        </a:spcAft>
        <a:buSzPct val="45000"/>
        <a:buFont typeface="StarSymbol"/>
        <a:buChar char="●"/>
        <a:tabLst/>
        <a:defRPr lang="de-DE" sz="1000" b="0" i="0" u="none" strike="noStrike" kern="1200" cap="none" spc="0" baseline="0">
          <a:solidFill>
            <a:srgbClr val="000000"/>
          </a:solidFill>
          <a:uFillTx/>
          <a:latin typeface="Frutiger LT Com 45 Light" pitchFamily="18"/>
          <a:ea typeface="Microsoft YaHei" pitchFamily="2"/>
          <a:cs typeface="Lucida Sans" pitchFamily="2"/>
        </a:defRPr>
      </a:lvl3pPr>
      <a:lvl4pPr marL="0" marR="0" lvl="3" indent="0" algn="l" defTabSz="914400" rtl="0" fontAlgn="auto" hangingPunct="1">
        <a:lnSpc>
          <a:spcPct val="100000"/>
        </a:lnSpc>
        <a:spcBef>
          <a:spcPts val="0"/>
        </a:spcBef>
        <a:spcAft>
          <a:spcPts val="1415"/>
        </a:spcAft>
        <a:buSzPct val="75000"/>
        <a:buFont typeface="StarSymbol"/>
        <a:buChar char="–"/>
        <a:tabLst/>
        <a:defRPr lang="de-DE" sz="1000" b="0" i="0" u="none" strike="noStrike" kern="1200" cap="none" spc="0" baseline="0">
          <a:solidFill>
            <a:srgbClr val="000000"/>
          </a:solidFill>
          <a:uFillTx/>
          <a:latin typeface="Frutiger LT Com 45 Light" pitchFamily="18"/>
          <a:ea typeface="Microsoft YaHei" pitchFamily="2"/>
          <a:cs typeface="Lucida Sans" pitchFamily="2"/>
        </a:defRPr>
      </a:lvl4pPr>
      <a:lvl5pPr marL="0" marR="0" lvl="4" indent="0" algn="l" defTabSz="914400" rtl="0" fontAlgn="auto" hangingPunct="1">
        <a:lnSpc>
          <a:spcPct val="100000"/>
        </a:lnSpc>
        <a:spcBef>
          <a:spcPts val="0"/>
        </a:spcBef>
        <a:spcAft>
          <a:spcPts val="1415"/>
        </a:spcAft>
        <a:buSzPct val="45000"/>
        <a:buFont typeface="StarSymbol"/>
        <a:buChar char="●"/>
        <a:tabLst/>
        <a:defRPr lang="de-DE" sz="1000" b="0" i="0" u="none" strike="noStrike" kern="1200" cap="none" spc="0" baseline="0">
          <a:solidFill>
            <a:srgbClr val="000000"/>
          </a:solidFill>
          <a:uFillTx/>
          <a:latin typeface="Frutiger LT Com 45 Light" pitchFamily="18"/>
          <a:ea typeface="Microsoft YaHei" pitchFamily="2"/>
          <a:cs typeface="Lucida Sans" pitchFamily="2"/>
        </a:defRPr>
      </a:lvl5pPr>
      <a:lvl6pPr marL="0" marR="0" lvl="5" indent="0" algn="l" defTabSz="914400" rtl="0" fontAlgn="auto" hangingPunct="1">
        <a:lnSpc>
          <a:spcPct val="100000"/>
        </a:lnSpc>
        <a:spcBef>
          <a:spcPts val="0"/>
        </a:spcBef>
        <a:spcAft>
          <a:spcPts val="1415"/>
        </a:spcAft>
        <a:buSzPct val="45000"/>
        <a:buFont typeface="StarSymbol"/>
        <a:buChar char="●"/>
        <a:tabLst/>
        <a:defRPr lang="de-DE" sz="1000" b="0" i="0" u="none" strike="noStrike" kern="1200" cap="none" spc="0" baseline="0">
          <a:solidFill>
            <a:srgbClr val="000000"/>
          </a:solidFill>
          <a:uFillTx/>
          <a:latin typeface="Frutiger LT Com 45 Light" pitchFamily="18"/>
          <a:ea typeface="Microsoft YaHei" pitchFamily="2"/>
          <a:cs typeface="Lucida Sans" pitchFamily="2"/>
        </a:defRPr>
      </a:lvl6pPr>
      <a:lvl7pPr marL="0" marR="0" lvl="6" indent="0" algn="l" defTabSz="914400" rtl="0" fontAlgn="auto" hangingPunct="1">
        <a:lnSpc>
          <a:spcPct val="100000"/>
        </a:lnSpc>
        <a:spcBef>
          <a:spcPts val="0"/>
        </a:spcBef>
        <a:spcAft>
          <a:spcPts val="1415"/>
        </a:spcAft>
        <a:buSzPct val="45000"/>
        <a:buFont typeface="StarSymbol"/>
        <a:buChar char="●"/>
        <a:tabLst/>
        <a:defRPr lang="de-DE" sz="1000" b="0" i="0" u="none" strike="noStrike" kern="1200" cap="none" spc="0" baseline="0">
          <a:solidFill>
            <a:srgbClr val="000000"/>
          </a:solidFill>
          <a:uFillTx/>
          <a:latin typeface="Frutiger LT Com 45 Light" pitchFamily="18"/>
          <a:ea typeface="Microsoft YaHei" pitchFamily="2"/>
          <a:cs typeface="Lucida Sans" pitchFamily="2"/>
        </a:defRPr>
      </a:lvl7pPr>
      <a:lvl8pPr marL="0" marR="0" lvl="7" indent="0" algn="l" defTabSz="914400" rtl="0" fontAlgn="auto" hangingPunct="1">
        <a:lnSpc>
          <a:spcPct val="100000"/>
        </a:lnSpc>
        <a:spcBef>
          <a:spcPts val="0"/>
        </a:spcBef>
        <a:spcAft>
          <a:spcPts val="1415"/>
        </a:spcAft>
        <a:buSzPct val="45000"/>
        <a:buFont typeface="StarSymbol"/>
        <a:buChar char="●"/>
        <a:tabLst/>
        <a:defRPr lang="de-DE" sz="1000" b="0" i="0" u="none" strike="noStrike" kern="1200" cap="none" spc="0" baseline="0">
          <a:solidFill>
            <a:srgbClr val="000000"/>
          </a:solidFill>
          <a:uFillTx/>
          <a:latin typeface="Frutiger LT Com 45 Light" pitchFamily="18"/>
          <a:ea typeface="Microsoft YaHei" pitchFamily="2"/>
          <a:cs typeface="Lucida Sans" pitchFamily="2"/>
        </a:defRPr>
      </a:lvl8pPr>
      <a:lvl9pPr marL="0" marR="0" lvl="0" indent="0" algn="l" defTabSz="914400" rtl="0" fontAlgn="auto" hangingPunct="1">
        <a:lnSpc>
          <a:spcPct val="100000"/>
        </a:lnSpc>
        <a:spcBef>
          <a:spcPts val="0"/>
        </a:spcBef>
        <a:spcAft>
          <a:spcPts val="1415"/>
        </a:spcAft>
        <a:buSzPct val="45000"/>
        <a:buFont typeface="StarSymbol"/>
        <a:buChar char="●"/>
        <a:tabLst/>
        <a:defRPr lang="de-DE" sz="1000" b="0" i="0" u="none" strike="noStrike" kern="1200" cap="none" spc="0" baseline="0">
          <a:solidFill>
            <a:srgbClr val="000000"/>
          </a:solidFill>
          <a:uFillTx/>
          <a:latin typeface="Frutiger LT Com 45 Light" pitchFamily="18"/>
          <a:ea typeface="Microsoft YaHei" pitchFamily="2"/>
          <a:cs typeface="Lucida Sans" pitchFamily="2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erade Verbindung 10">
            <a:extLst>
              <a:ext uri="{FF2B5EF4-FFF2-40B4-BE49-F238E27FC236}">
                <a16:creationId xmlns:a16="http://schemas.microsoft.com/office/drawing/2014/main" id="{07D7BD7D-5313-4A38-97E3-9299DE972F76}"/>
              </a:ext>
            </a:extLst>
          </p:cNvPr>
          <p:cNvSpPr/>
          <p:nvPr/>
        </p:nvSpPr>
        <p:spPr>
          <a:xfrm>
            <a:off x="719998" y="6282001"/>
            <a:ext cx="10799996" cy="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+- 0 0 -180"/>
              <a:gd name="f8" fmla="+- 0 0 -360"/>
              <a:gd name="f9" fmla="abs f3"/>
              <a:gd name="f10" fmla="abs f4"/>
              <a:gd name="f11" fmla="abs f5"/>
              <a:gd name="f12" fmla="val f6"/>
              <a:gd name="f13" fmla="*/ f7 f0 1"/>
              <a:gd name="f14" fmla="*/ f8 f0 1"/>
              <a:gd name="f15" fmla="?: f9 f3 1"/>
              <a:gd name="f16" fmla="?: f10 f4 1"/>
              <a:gd name="f17" fmla="?: f11 f5 1"/>
              <a:gd name="f18" fmla="*/ f13 1 f2"/>
              <a:gd name="f19" fmla="*/ f14 1 f2"/>
              <a:gd name="f20" fmla="*/ f15 1 21600"/>
              <a:gd name="f21" fmla="*/ f16 1 21600"/>
              <a:gd name="f22" fmla="*/ 21600 f15 1"/>
              <a:gd name="f23" fmla="*/ 21600 f16 1"/>
              <a:gd name="f24" fmla="+- f18 0 f1"/>
              <a:gd name="f25" fmla="+- f19 0 f1"/>
              <a:gd name="f26" fmla="min f21 f20"/>
              <a:gd name="f27" fmla="*/ f22 1 f17"/>
              <a:gd name="f28" fmla="*/ f23 1 f17"/>
              <a:gd name="f29" fmla="val f27"/>
              <a:gd name="f30" fmla="val f28"/>
              <a:gd name="f31" fmla="*/ f6 f26 1"/>
              <a:gd name="f32" fmla="*/ f27 f26 1"/>
              <a:gd name="f33" fmla="*/ f28 f26 1"/>
              <a:gd name="f34" fmla="*/ f12 f26 1"/>
              <a:gd name="f35" fmla="*/ f29 f26 1"/>
              <a:gd name="f36" fmla="*/ f30 f26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4">
                <a:pos x="f34" y="f34"/>
              </a:cxn>
              <a:cxn ang="f25">
                <a:pos x="f35" y="f36"/>
              </a:cxn>
            </a:cxnLst>
            <a:rect l="f31" t="f31" r="f32" b="f33"/>
            <a:pathLst>
              <a:path>
                <a:moveTo>
                  <a:pt x="f34" y="f34"/>
                </a:moveTo>
                <a:lnTo>
                  <a:pt x="f35" y="f36"/>
                </a:lnTo>
              </a:path>
            </a:pathLst>
          </a:custGeom>
          <a:noFill/>
          <a:ln w="12600" cap="flat">
            <a:solidFill>
              <a:srgbClr val="C84F0E"/>
            </a:solidFill>
            <a:prstDash val="solid"/>
            <a:miter/>
          </a:ln>
        </p:spPr>
        <p:txBody>
          <a:bodyPr vert="horz" wrap="square" lIns="90004" tIns="44997" rIns="90004" bIns="44997" anchor="ctr" anchorCtr="1" compatLnSpc="0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Arial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3" name="Foliennummernplatzhalter 5">
            <a:extLst>
              <a:ext uri="{FF2B5EF4-FFF2-40B4-BE49-F238E27FC236}">
                <a16:creationId xmlns:a16="http://schemas.microsoft.com/office/drawing/2014/main" id="{BB4A7D97-F439-4D5D-B7C7-66EB8BABF2EF}"/>
              </a:ext>
            </a:extLst>
          </p:cNvPr>
          <p:cNvSpPr/>
          <p:nvPr/>
        </p:nvSpPr>
        <p:spPr>
          <a:xfrm>
            <a:off x="715682" y="6426000"/>
            <a:ext cx="430920" cy="240478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val f2"/>
              <a:gd name="f7" fmla="val f3"/>
              <a:gd name="f8" fmla="+- f7 0 f6"/>
              <a:gd name="f9" fmla="*/ f8 1 21600"/>
              <a:gd name="f10" fmla="*/ f6 1 f9"/>
              <a:gd name="f11" fmla="*/ f7 1 f9"/>
              <a:gd name="f12" fmla="*/ f10 f4 1"/>
              <a:gd name="f13" fmla="*/ f11 f4 1"/>
              <a:gd name="f14" fmla="*/ f11 f5 1"/>
              <a:gd name="f15" fmla="*/ f10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2" t="f15" r="f13" b="f14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900" b="1" i="0" u="none" strike="noStrike" kern="1200" cap="none" spc="0" baseline="0">
                <a:solidFill>
                  <a:srgbClr val="000000"/>
                </a:solidFill>
                <a:uFillTx/>
                <a:latin typeface="Frutiger LT Com 45 Light" pitchFamily="18"/>
                <a:ea typeface="Microsoft YaHei" pitchFamily="2"/>
                <a:cs typeface="Lucida Sans" pitchFamily="2"/>
              </a:rPr>
              <a:t>Folie</a:t>
            </a:r>
          </a:p>
        </p:txBody>
      </p:sp>
      <p:sp>
        <p:nvSpPr>
          <p:cNvPr id="4" name="Textplatzhalter 7">
            <a:extLst>
              <a:ext uri="{FF2B5EF4-FFF2-40B4-BE49-F238E27FC236}">
                <a16:creationId xmlns:a16="http://schemas.microsoft.com/office/drawing/2014/main" id="{07D0BDFC-610C-4022-87C4-5A2DAF5AC32D}"/>
              </a:ext>
            </a:extLst>
          </p:cNvPr>
          <p:cNvSpPr/>
          <p:nvPr/>
        </p:nvSpPr>
        <p:spPr>
          <a:xfrm>
            <a:off x="6945480" y="759601"/>
            <a:ext cx="4561200" cy="215999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val f2"/>
              <a:gd name="f7" fmla="val f3"/>
              <a:gd name="f8" fmla="+- f7 0 f6"/>
              <a:gd name="f9" fmla="*/ f8 1 21600"/>
              <a:gd name="f10" fmla="*/ f6 1 f9"/>
              <a:gd name="f11" fmla="*/ f7 1 f9"/>
              <a:gd name="f12" fmla="*/ f10 f4 1"/>
              <a:gd name="f13" fmla="*/ f11 f4 1"/>
              <a:gd name="f14" fmla="*/ f11 f5 1"/>
              <a:gd name="f15" fmla="*/ f10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2" t="f15" r="f13" b="f14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000" b="0" i="0" u="none" strike="noStrike" kern="1200" cap="none" spc="0" baseline="0">
                <a:solidFill>
                  <a:srgbClr val="000000"/>
                </a:solidFill>
                <a:uFillTx/>
                <a:latin typeface="Frutiger LT Com 45 Light" pitchFamily="18"/>
                <a:ea typeface="Microsoft YaHei" pitchFamily="2"/>
                <a:cs typeface="Lucida Sans" pitchFamily="2"/>
              </a:rPr>
              <a:t>Fakultät für </a:t>
            </a:r>
            <a:r>
              <a:rPr lang="de-DE" sz="1000" b="1" i="0" u="none" strike="noStrike" kern="1200" cap="none" spc="0" baseline="0">
                <a:solidFill>
                  <a:srgbClr val="000000"/>
                </a:solidFill>
                <a:uFillTx/>
                <a:latin typeface="Frutiger LT Com 45 Light" pitchFamily="18"/>
                <a:ea typeface="Microsoft YaHei" pitchFamily="2"/>
                <a:cs typeface="Lucida Sans" pitchFamily="2"/>
              </a:rPr>
              <a:t>Kultur- und Sozialwissenschaften</a:t>
            </a:r>
          </a:p>
        </p:txBody>
      </p:sp>
      <p:sp>
        <p:nvSpPr>
          <p:cNvPr id="5" name="Gerade Verbindung 9">
            <a:extLst>
              <a:ext uri="{FF2B5EF4-FFF2-40B4-BE49-F238E27FC236}">
                <a16:creationId xmlns:a16="http://schemas.microsoft.com/office/drawing/2014/main" id="{AA0AA655-71FA-4F09-974E-3B1432B7F82F}"/>
              </a:ext>
            </a:extLst>
          </p:cNvPr>
          <p:cNvSpPr/>
          <p:nvPr/>
        </p:nvSpPr>
        <p:spPr>
          <a:xfrm>
            <a:off x="1946163" y="997555"/>
            <a:ext cx="9573841" cy="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+- 0 0 -180"/>
              <a:gd name="f8" fmla="+- 0 0 -360"/>
              <a:gd name="f9" fmla="abs f3"/>
              <a:gd name="f10" fmla="abs f4"/>
              <a:gd name="f11" fmla="abs f5"/>
              <a:gd name="f12" fmla="val f6"/>
              <a:gd name="f13" fmla="*/ f7 f0 1"/>
              <a:gd name="f14" fmla="*/ f8 f0 1"/>
              <a:gd name="f15" fmla="?: f9 f3 1"/>
              <a:gd name="f16" fmla="?: f10 f4 1"/>
              <a:gd name="f17" fmla="?: f11 f5 1"/>
              <a:gd name="f18" fmla="*/ f13 1 f2"/>
              <a:gd name="f19" fmla="*/ f14 1 f2"/>
              <a:gd name="f20" fmla="*/ f15 1 21600"/>
              <a:gd name="f21" fmla="*/ f16 1 21600"/>
              <a:gd name="f22" fmla="*/ 21600 f15 1"/>
              <a:gd name="f23" fmla="*/ 21600 f16 1"/>
              <a:gd name="f24" fmla="+- f18 0 f1"/>
              <a:gd name="f25" fmla="+- f19 0 f1"/>
              <a:gd name="f26" fmla="min f21 f20"/>
              <a:gd name="f27" fmla="*/ f22 1 f17"/>
              <a:gd name="f28" fmla="*/ f23 1 f17"/>
              <a:gd name="f29" fmla="val f27"/>
              <a:gd name="f30" fmla="val f28"/>
              <a:gd name="f31" fmla="*/ f6 f26 1"/>
              <a:gd name="f32" fmla="*/ f27 f26 1"/>
              <a:gd name="f33" fmla="*/ f28 f26 1"/>
              <a:gd name="f34" fmla="*/ f12 f26 1"/>
              <a:gd name="f35" fmla="*/ f29 f26 1"/>
              <a:gd name="f36" fmla="*/ f30 f26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4">
                <a:pos x="f34" y="f34"/>
              </a:cxn>
              <a:cxn ang="f25">
                <a:pos x="f35" y="f36"/>
              </a:cxn>
            </a:cxnLst>
            <a:rect l="f31" t="f31" r="f32" b="f33"/>
            <a:pathLst>
              <a:path>
                <a:moveTo>
                  <a:pt x="f34" y="f34"/>
                </a:moveTo>
                <a:lnTo>
                  <a:pt x="f35" y="f36"/>
                </a:lnTo>
              </a:path>
            </a:pathLst>
          </a:custGeom>
          <a:noFill/>
          <a:ln w="12600" cap="flat">
            <a:solidFill>
              <a:srgbClr val="C84F0E"/>
            </a:solidFill>
            <a:prstDash val="solid"/>
            <a:miter/>
          </a:ln>
        </p:spPr>
        <p:txBody>
          <a:bodyPr vert="horz" wrap="square" lIns="90004" tIns="44997" rIns="90004" bIns="44997" anchor="ctr" anchorCtr="1" compatLnSpc="0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Arial" pitchFamily="18"/>
              <a:ea typeface="Microsoft YaHei" pitchFamily="2"/>
              <a:cs typeface="Lucida Sans" pitchFamily="2"/>
            </a:endParaRPr>
          </a:p>
        </p:txBody>
      </p:sp>
      <p:pic>
        <p:nvPicPr>
          <p:cNvPr id="6" name="Grafik 14">
            <a:extLst>
              <a:ext uri="{FF2B5EF4-FFF2-40B4-BE49-F238E27FC236}">
                <a16:creationId xmlns:a16="http://schemas.microsoft.com/office/drawing/2014/main" id="{B80055A3-EF55-4752-A26D-795D0FB9D221}"/>
              </a:ext>
            </a:extLst>
          </p:cNvPr>
          <p:cNvPicPr>
            <a:picLocks noChangeAspect="1"/>
          </p:cNvPicPr>
          <p:nvPr/>
        </p:nvPicPr>
        <p:blipFill>
          <a:blip r:embed="rId13">
            <a:lum/>
            <a:alphaModFix/>
          </a:blip>
          <a:srcRect/>
          <a:stretch>
            <a:fillRect/>
          </a:stretch>
        </p:blipFill>
        <p:spPr>
          <a:xfrm>
            <a:off x="715682" y="522360"/>
            <a:ext cx="3168002" cy="585362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BB6E7120-E20F-481A-A9BF-AA2BF260E86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9998" y="1522796"/>
            <a:ext cx="10799640" cy="393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lvl="0"/>
            <a:r>
              <a:rPr lang="de-DE"/>
              <a:t>Klicken Sie, um das Format des Titeltextes zu bearbeitenTitelmasterformat durch Klicken bearbeiten</a:t>
            </a:r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EF84A7DD-0E4E-4844-A67D-541DC5C27A1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19998" y="2087995"/>
            <a:ext cx="10799640" cy="3932998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lvl="0"/>
            <a:r>
              <a:rPr lang="de-DE"/>
              <a:t>Klicken Sie, um die Formate des Gliederungstextes zu bearbeiten</a:t>
            </a:r>
          </a:p>
          <a:p>
            <a:pPr lvl="1"/>
            <a:r>
              <a:rPr lang="de-DE"/>
              <a:t>Zweite Gliederungsebene</a:t>
            </a:r>
          </a:p>
          <a:p>
            <a:pPr lvl="2"/>
            <a:r>
              <a:rPr lang="de-DE"/>
              <a:t>Dritte Gliederungsebene</a:t>
            </a:r>
          </a:p>
          <a:p>
            <a:pPr lvl="3"/>
            <a:r>
              <a:rPr lang="de-DE"/>
              <a:t>Vierte Gliederungsebene</a:t>
            </a:r>
          </a:p>
          <a:p>
            <a:pPr lvl="4"/>
            <a:r>
              <a:rPr lang="de-DE"/>
              <a:t>Fünfte Gliederungsebene</a:t>
            </a:r>
          </a:p>
          <a:p>
            <a:pPr lvl="5"/>
            <a:r>
              <a:rPr lang="de-DE"/>
              <a:t>Sechste Gliederungsebene</a:t>
            </a:r>
          </a:p>
          <a:p>
            <a:pPr lvl="6"/>
            <a:r>
              <a:rPr lang="de-DE"/>
              <a:t>Siebente Gliederungsebene</a:t>
            </a:r>
          </a:p>
          <a:p>
            <a:pPr lvl="7"/>
            <a:r>
              <a:rPr lang="de-DE"/>
              <a:t>Achte Gliederungsebene</a:t>
            </a:r>
          </a:p>
          <a:p>
            <a:pPr lvl="0"/>
            <a:r>
              <a:rPr lang="de-DE"/>
              <a:t>Neunte GliederungsebeneTextmasterformat bearbeiten</a:t>
            </a:r>
          </a:p>
          <a:p>
            <a:pPr lvl="0"/>
            <a:r>
              <a:rPr lang="de-DE"/>
              <a:t>Zweite Ebene</a:t>
            </a:r>
          </a:p>
          <a:p>
            <a:pPr lvl="0"/>
            <a:r>
              <a:rPr lang="de-DE"/>
              <a:t>Dritte Ebene</a:t>
            </a:r>
          </a:p>
          <a:p>
            <a:pPr lvl="0"/>
            <a:r>
              <a:rPr lang="de-DE"/>
              <a:t>Vierte Ebene</a:t>
            </a:r>
          </a:p>
          <a:p>
            <a:pPr lvl="0"/>
            <a:r>
              <a:rPr lang="de-DE"/>
              <a:t>Fünfte Ebene</a:t>
            </a:r>
          </a:p>
        </p:txBody>
      </p:sp>
      <p:sp>
        <p:nvSpPr>
          <p:cNvPr id="9" name="Datumsplatzhalter 3">
            <a:extLst>
              <a:ext uri="{FF2B5EF4-FFF2-40B4-BE49-F238E27FC236}">
                <a16:creationId xmlns:a16="http://schemas.microsoft.com/office/drawing/2014/main" id="{C51FA514-5641-4963-98AD-5E374285A0DB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1967395" y="6426000"/>
            <a:ext cx="1247762" cy="240478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4" tIns="44997" rIns="90004" bIns="44997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DE" sz="1800" b="0" i="0" u="none" strike="noStrike" kern="1200" cap="none" spc="0" baseline="0">
                <a:solidFill>
                  <a:srgbClr val="000000"/>
                </a:solidFill>
                <a:uFillTx/>
                <a:latin typeface="Frutiger LT Com 45 Light" pitchFamily="18"/>
                <a:ea typeface="Lucida Sans Unicode" pitchFamily="2"/>
                <a:cs typeface="Tahoma" pitchFamily="2"/>
              </a:defRPr>
            </a:lvl1pPr>
          </a:lstStyle>
          <a:p>
            <a:pPr lvl="0"/>
            <a:fld id="{8375DF35-2399-4E6A-AB94-E43B6C69AAA7}" type="datetime1">
              <a:rPr lang="de-DE"/>
              <a:pPr lvl="0"/>
              <a:t>30.12.2025</a:t>
            </a:fld>
            <a:endParaRPr lang="de-DE"/>
          </a:p>
        </p:txBody>
      </p:sp>
      <p:sp>
        <p:nvSpPr>
          <p:cNvPr id="10" name="Fußzeilenplatzhalter 4">
            <a:extLst>
              <a:ext uri="{FF2B5EF4-FFF2-40B4-BE49-F238E27FC236}">
                <a16:creationId xmlns:a16="http://schemas.microsoft.com/office/drawing/2014/main" id="{8B2B88B6-D186-4264-9D7A-5E8DE24EB247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3633121" y="6426000"/>
            <a:ext cx="7890119" cy="240478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4" tIns="44997" rIns="90004" bIns="44997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DE" sz="1800" b="0" i="0" u="none" strike="noStrike" kern="1200" cap="none" spc="0" baseline="0">
                <a:solidFill>
                  <a:srgbClr val="000000"/>
                </a:solidFill>
                <a:uFillTx/>
                <a:latin typeface="Frutiger LT Com 45 Light" pitchFamily="18"/>
                <a:ea typeface="Lucida Sans Unicode" pitchFamily="2"/>
                <a:cs typeface="Tahoma" pitchFamily="2"/>
              </a:defRPr>
            </a:lvl1pPr>
          </a:lstStyle>
          <a:p>
            <a:pPr lvl="0"/>
            <a:r>
              <a:rPr lang="de-DE"/>
              <a:t>Bernhard Beispiel, Dez. 3.3 – Organisations- und Personalentwicklung</a:t>
            </a:r>
          </a:p>
        </p:txBody>
      </p:sp>
      <p:sp>
        <p:nvSpPr>
          <p:cNvPr id="11" name="Foliennummernplatzhalter 5">
            <a:extLst>
              <a:ext uri="{FF2B5EF4-FFF2-40B4-BE49-F238E27FC236}">
                <a16:creationId xmlns:a16="http://schemas.microsoft.com/office/drawing/2014/main" id="{7F8F44AB-DEE7-4962-9FAF-486DC65925EB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055519" y="6426000"/>
            <a:ext cx="553321" cy="240478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4" tIns="44997" rIns="90004" bIns="44997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DE" sz="1800" b="0" i="0" u="none" strike="noStrike" kern="1200" cap="none" spc="0" baseline="0">
                <a:solidFill>
                  <a:srgbClr val="000000"/>
                </a:solidFill>
                <a:uFillTx/>
                <a:latin typeface="Frutiger LT Com 45 Light" pitchFamily="18"/>
                <a:ea typeface="Lucida Sans Unicode" pitchFamily="2"/>
                <a:cs typeface="Tahoma" pitchFamily="2"/>
              </a:defRPr>
            </a:lvl1pPr>
          </a:lstStyle>
          <a:p>
            <a:pPr lvl="0"/>
            <a:fld id="{10952675-7C80-4704-99C4-EC60288FC9E4}" type="slidenum">
              <a:t>‹Nr.›</a:t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marL="0" marR="0" lvl="0" indent="0" algn="l" defTabSz="914400" rtl="0" fontAlgn="auto" hangingPunct="1">
        <a:lnSpc>
          <a:spcPct val="100000"/>
        </a:lnSpc>
        <a:spcBef>
          <a:spcPts val="0"/>
        </a:spcBef>
        <a:spcAft>
          <a:spcPts val="0"/>
        </a:spcAft>
        <a:buNone/>
        <a:tabLst/>
        <a:defRPr lang="de-DE" sz="2200" b="1" i="0" u="none" strike="noStrike" kern="1200" cap="none" spc="0" baseline="0">
          <a:solidFill>
            <a:srgbClr val="C84F0E"/>
          </a:solidFill>
          <a:uFillTx/>
          <a:latin typeface="Frutiger LT Com 45 Light" pitchFamily="18"/>
          <a:ea typeface="Microsoft YaHei" pitchFamily="2"/>
          <a:cs typeface="Lucida Sans" pitchFamily="2"/>
        </a:defRPr>
      </a:lvl1pPr>
    </p:titleStyle>
    <p:bodyStyle>
      <a:lvl1pPr marL="0" marR="0" lvl="0" indent="0" algn="l" defTabSz="914400" rtl="0" fontAlgn="auto" hangingPunct="1">
        <a:lnSpc>
          <a:spcPct val="100000"/>
        </a:lnSpc>
        <a:spcBef>
          <a:spcPts val="0"/>
        </a:spcBef>
        <a:spcAft>
          <a:spcPts val="1415"/>
        </a:spcAft>
        <a:buSzPct val="45000"/>
        <a:buFont typeface="StarSymbol"/>
        <a:buChar char="●"/>
        <a:tabLst/>
        <a:defRPr lang="de-DE" sz="1700" b="0" i="0" u="none" strike="noStrike" kern="1200" cap="none" spc="0" baseline="0">
          <a:solidFill>
            <a:srgbClr val="000000"/>
          </a:solidFill>
          <a:uFillTx/>
          <a:latin typeface="Frutiger LT Com 45 Light" pitchFamily="18"/>
          <a:ea typeface="Microsoft YaHei" pitchFamily="2"/>
          <a:cs typeface="Lucida Sans" pitchFamily="2"/>
        </a:defRPr>
      </a:lvl1pPr>
      <a:lvl2pPr marL="0" marR="0" lvl="1" indent="0" algn="l" defTabSz="914400" rtl="0" fontAlgn="auto" hangingPunct="1">
        <a:lnSpc>
          <a:spcPct val="100000"/>
        </a:lnSpc>
        <a:spcBef>
          <a:spcPts val="0"/>
        </a:spcBef>
        <a:spcAft>
          <a:spcPts val="1415"/>
        </a:spcAft>
        <a:buSzPct val="75000"/>
        <a:buFont typeface="StarSymbol"/>
        <a:buChar char="–"/>
        <a:tabLst/>
        <a:defRPr lang="de-DE" sz="1700" b="0" i="0" u="none" strike="noStrike" kern="1200" cap="none" spc="0" baseline="0">
          <a:solidFill>
            <a:srgbClr val="000000"/>
          </a:solidFill>
          <a:uFillTx/>
          <a:latin typeface="Frutiger LT Com 45 Light" pitchFamily="18"/>
          <a:ea typeface="Microsoft YaHei" pitchFamily="2"/>
          <a:cs typeface="Lucida Sans" pitchFamily="2"/>
        </a:defRPr>
      </a:lvl2pPr>
      <a:lvl3pPr marL="0" marR="0" lvl="2" indent="0" algn="l" defTabSz="914400" rtl="0" fontAlgn="auto" hangingPunct="1">
        <a:lnSpc>
          <a:spcPct val="100000"/>
        </a:lnSpc>
        <a:spcBef>
          <a:spcPts val="0"/>
        </a:spcBef>
        <a:spcAft>
          <a:spcPts val="1415"/>
        </a:spcAft>
        <a:buSzPct val="45000"/>
        <a:buFont typeface="StarSymbol"/>
        <a:buChar char="●"/>
        <a:tabLst/>
        <a:defRPr lang="de-DE" sz="1700" b="0" i="0" u="none" strike="noStrike" kern="1200" cap="none" spc="0" baseline="0">
          <a:solidFill>
            <a:srgbClr val="000000"/>
          </a:solidFill>
          <a:uFillTx/>
          <a:latin typeface="Frutiger LT Com 45 Light" pitchFamily="18"/>
          <a:ea typeface="Microsoft YaHei" pitchFamily="2"/>
          <a:cs typeface="Lucida Sans" pitchFamily="2"/>
        </a:defRPr>
      </a:lvl3pPr>
      <a:lvl4pPr marL="0" marR="0" lvl="3" indent="0" algn="l" defTabSz="914400" rtl="0" fontAlgn="auto" hangingPunct="1">
        <a:lnSpc>
          <a:spcPct val="100000"/>
        </a:lnSpc>
        <a:spcBef>
          <a:spcPts val="0"/>
        </a:spcBef>
        <a:spcAft>
          <a:spcPts val="1415"/>
        </a:spcAft>
        <a:buSzPct val="75000"/>
        <a:buFont typeface="StarSymbol"/>
        <a:buChar char="–"/>
        <a:tabLst/>
        <a:defRPr lang="de-DE" sz="1700" b="0" i="0" u="none" strike="noStrike" kern="1200" cap="none" spc="0" baseline="0">
          <a:solidFill>
            <a:srgbClr val="000000"/>
          </a:solidFill>
          <a:uFillTx/>
          <a:latin typeface="Frutiger LT Com 45 Light" pitchFamily="18"/>
          <a:ea typeface="Microsoft YaHei" pitchFamily="2"/>
          <a:cs typeface="Lucida Sans" pitchFamily="2"/>
        </a:defRPr>
      </a:lvl4pPr>
      <a:lvl5pPr marL="0" marR="0" lvl="4" indent="0" algn="l" defTabSz="914400" rtl="0" fontAlgn="auto" hangingPunct="1">
        <a:lnSpc>
          <a:spcPct val="100000"/>
        </a:lnSpc>
        <a:spcBef>
          <a:spcPts val="0"/>
        </a:spcBef>
        <a:spcAft>
          <a:spcPts val="1415"/>
        </a:spcAft>
        <a:buSzPct val="45000"/>
        <a:buFont typeface="StarSymbol"/>
        <a:buChar char="●"/>
        <a:tabLst/>
        <a:defRPr lang="de-DE" sz="1700" b="0" i="0" u="none" strike="noStrike" kern="1200" cap="none" spc="0" baseline="0">
          <a:solidFill>
            <a:srgbClr val="000000"/>
          </a:solidFill>
          <a:uFillTx/>
          <a:latin typeface="Frutiger LT Com 45 Light" pitchFamily="18"/>
          <a:ea typeface="Microsoft YaHei" pitchFamily="2"/>
          <a:cs typeface="Lucida Sans" pitchFamily="2"/>
        </a:defRPr>
      </a:lvl5pPr>
      <a:lvl6pPr marL="0" marR="0" lvl="5" indent="0" algn="l" defTabSz="914400" rtl="0" fontAlgn="auto" hangingPunct="1">
        <a:lnSpc>
          <a:spcPct val="100000"/>
        </a:lnSpc>
        <a:spcBef>
          <a:spcPts val="0"/>
        </a:spcBef>
        <a:spcAft>
          <a:spcPts val="1415"/>
        </a:spcAft>
        <a:buSzPct val="45000"/>
        <a:buFont typeface="StarSymbol"/>
        <a:buChar char="●"/>
        <a:tabLst/>
        <a:defRPr lang="de-DE" sz="1700" b="0" i="0" u="none" strike="noStrike" kern="1200" cap="none" spc="0" baseline="0">
          <a:solidFill>
            <a:srgbClr val="000000"/>
          </a:solidFill>
          <a:uFillTx/>
          <a:latin typeface="Frutiger LT Com 45 Light" pitchFamily="18"/>
          <a:ea typeface="Microsoft YaHei" pitchFamily="2"/>
          <a:cs typeface="Lucida Sans" pitchFamily="2"/>
        </a:defRPr>
      </a:lvl6pPr>
      <a:lvl7pPr marL="0" marR="0" lvl="6" indent="0" algn="l" defTabSz="914400" rtl="0" fontAlgn="auto" hangingPunct="1">
        <a:lnSpc>
          <a:spcPct val="100000"/>
        </a:lnSpc>
        <a:spcBef>
          <a:spcPts val="0"/>
        </a:spcBef>
        <a:spcAft>
          <a:spcPts val="1415"/>
        </a:spcAft>
        <a:buSzPct val="45000"/>
        <a:buFont typeface="StarSymbol"/>
        <a:buChar char="●"/>
        <a:tabLst/>
        <a:defRPr lang="de-DE" sz="1700" b="0" i="0" u="none" strike="noStrike" kern="1200" cap="none" spc="0" baseline="0">
          <a:solidFill>
            <a:srgbClr val="000000"/>
          </a:solidFill>
          <a:uFillTx/>
          <a:latin typeface="Frutiger LT Com 45 Light" pitchFamily="18"/>
          <a:ea typeface="Microsoft YaHei" pitchFamily="2"/>
          <a:cs typeface="Lucida Sans" pitchFamily="2"/>
        </a:defRPr>
      </a:lvl7pPr>
      <a:lvl8pPr marL="0" marR="0" lvl="7" indent="0" algn="l" defTabSz="914400" rtl="0" fontAlgn="auto" hangingPunct="1">
        <a:lnSpc>
          <a:spcPct val="100000"/>
        </a:lnSpc>
        <a:spcBef>
          <a:spcPts val="0"/>
        </a:spcBef>
        <a:spcAft>
          <a:spcPts val="1415"/>
        </a:spcAft>
        <a:buSzPct val="45000"/>
        <a:buFont typeface="StarSymbol"/>
        <a:buChar char="●"/>
        <a:tabLst/>
        <a:defRPr lang="de-DE" sz="1700" b="0" i="0" u="none" strike="noStrike" kern="1200" cap="none" spc="0" baseline="0">
          <a:solidFill>
            <a:srgbClr val="000000"/>
          </a:solidFill>
          <a:uFillTx/>
          <a:latin typeface="Frutiger LT Com 45 Light" pitchFamily="18"/>
          <a:ea typeface="Microsoft YaHei" pitchFamily="2"/>
          <a:cs typeface="Lucida Sans" pitchFamily="2"/>
        </a:defRPr>
      </a:lvl8pPr>
      <a:lvl9pPr marL="0" marR="0" lvl="0" indent="0" algn="l" defTabSz="914400" rtl="0" fontAlgn="auto" hangingPunct="1">
        <a:lnSpc>
          <a:spcPct val="100000"/>
        </a:lnSpc>
        <a:spcBef>
          <a:spcPts val="0"/>
        </a:spcBef>
        <a:spcAft>
          <a:spcPts val="1415"/>
        </a:spcAft>
        <a:buSzPct val="45000"/>
        <a:buFont typeface="StarSymbol"/>
        <a:buChar char="●"/>
        <a:tabLst/>
        <a:defRPr lang="de-DE" sz="1700" b="0" i="0" u="none" strike="noStrike" kern="1200" cap="none" spc="0" baseline="0">
          <a:solidFill>
            <a:srgbClr val="000000"/>
          </a:solidFill>
          <a:uFillTx/>
          <a:latin typeface="Frutiger LT Com 45 Light" pitchFamily="18"/>
          <a:ea typeface="Microsoft YaHei" pitchFamily="2"/>
          <a:cs typeface="Lucida Sans" pitchFamily="2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erade Verbindung 10">
            <a:extLst>
              <a:ext uri="{FF2B5EF4-FFF2-40B4-BE49-F238E27FC236}">
                <a16:creationId xmlns:a16="http://schemas.microsoft.com/office/drawing/2014/main" id="{50D3068F-33E7-4BAF-8BBB-71A016E7D875}"/>
              </a:ext>
            </a:extLst>
          </p:cNvPr>
          <p:cNvSpPr/>
          <p:nvPr/>
        </p:nvSpPr>
        <p:spPr>
          <a:xfrm>
            <a:off x="719998" y="6282001"/>
            <a:ext cx="10799996" cy="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+- 0 0 -180"/>
              <a:gd name="f8" fmla="+- 0 0 -360"/>
              <a:gd name="f9" fmla="abs f3"/>
              <a:gd name="f10" fmla="abs f4"/>
              <a:gd name="f11" fmla="abs f5"/>
              <a:gd name="f12" fmla="val f6"/>
              <a:gd name="f13" fmla="*/ f7 f0 1"/>
              <a:gd name="f14" fmla="*/ f8 f0 1"/>
              <a:gd name="f15" fmla="?: f9 f3 1"/>
              <a:gd name="f16" fmla="?: f10 f4 1"/>
              <a:gd name="f17" fmla="?: f11 f5 1"/>
              <a:gd name="f18" fmla="*/ f13 1 f2"/>
              <a:gd name="f19" fmla="*/ f14 1 f2"/>
              <a:gd name="f20" fmla="*/ f15 1 21600"/>
              <a:gd name="f21" fmla="*/ f16 1 21600"/>
              <a:gd name="f22" fmla="*/ 21600 f15 1"/>
              <a:gd name="f23" fmla="*/ 21600 f16 1"/>
              <a:gd name="f24" fmla="+- f18 0 f1"/>
              <a:gd name="f25" fmla="+- f19 0 f1"/>
              <a:gd name="f26" fmla="min f21 f20"/>
              <a:gd name="f27" fmla="*/ f22 1 f17"/>
              <a:gd name="f28" fmla="*/ f23 1 f17"/>
              <a:gd name="f29" fmla="val f27"/>
              <a:gd name="f30" fmla="val f28"/>
              <a:gd name="f31" fmla="*/ f6 f26 1"/>
              <a:gd name="f32" fmla="*/ f27 f26 1"/>
              <a:gd name="f33" fmla="*/ f28 f26 1"/>
              <a:gd name="f34" fmla="*/ f12 f26 1"/>
              <a:gd name="f35" fmla="*/ f29 f26 1"/>
              <a:gd name="f36" fmla="*/ f30 f26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4">
                <a:pos x="f34" y="f34"/>
              </a:cxn>
              <a:cxn ang="f25">
                <a:pos x="f35" y="f36"/>
              </a:cxn>
            </a:cxnLst>
            <a:rect l="f31" t="f31" r="f32" b="f33"/>
            <a:pathLst>
              <a:path>
                <a:moveTo>
                  <a:pt x="f34" y="f34"/>
                </a:moveTo>
                <a:lnTo>
                  <a:pt x="f35" y="f36"/>
                </a:lnTo>
              </a:path>
            </a:pathLst>
          </a:custGeom>
          <a:noFill/>
          <a:ln w="12600" cap="flat">
            <a:solidFill>
              <a:srgbClr val="C84F0E"/>
            </a:solidFill>
            <a:prstDash val="solid"/>
            <a:miter/>
          </a:ln>
        </p:spPr>
        <p:txBody>
          <a:bodyPr vert="horz" wrap="square" lIns="90004" tIns="44997" rIns="90004" bIns="44997" anchor="ctr" anchorCtr="1" compatLnSpc="0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Arial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3" name="Foliennummernplatzhalter 5">
            <a:extLst>
              <a:ext uri="{FF2B5EF4-FFF2-40B4-BE49-F238E27FC236}">
                <a16:creationId xmlns:a16="http://schemas.microsoft.com/office/drawing/2014/main" id="{2064A0DC-E039-4F0A-821E-66B78289406C}"/>
              </a:ext>
            </a:extLst>
          </p:cNvPr>
          <p:cNvSpPr/>
          <p:nvPr/>
        </p:nvSpPr>
        <p:spPr>
          <a:xfrm>
            <a:off x="715682" y="6426000"/>
            <a:ext cx="430920" cy="240478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val f2"/>
              <a:gd name="f7" fmla="val f3"/>
              <a:gd name="f8" fmla="+- f7 0 f6"/>
              <a:gd name="f9" fmla="*/ f8 1 21600"/>
              <a:gd name="f10" fmla="*/ f6 1 f9"/>
              <a:gd name="f11" fmla="*/ f7 1 f9"/>
              <a:gd name="f12" fmla="*/ f10 f4 1"/>
              <a:gd name="f13" fmla="*/ f11 f4 1"/>
              <a:gd name="f14" fmla="*/ f11 f5 1"/>
              <a:gd name="f15" fmla="*/ f10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2" t="f15" r="f13" b="f14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900" b="1" i="0" u="none" strike="noStrike" kern="1200" cap="none" spc="0" baseline="0">
                <a:solidFill>
                  <a:srgbClr val="000000"/>
                </a:solidFill>
                <a:uFillTx/>
                <a:latin typeface="Frutiger LT Com 45 Light" pitchFamily="18"/>
                <a:ea typeface="Microsoft YaHei" pitchFamily="2"/>
                <a:cs typeface="Lucida Sans" pitchFamily="2"/>
              </a:rPr>
              <a:t>Folie</a:t>
            </a:r>
          </a:p>
        </p:txBody>
      </p:sp>
      <p:sp>
        <p:nvSpPr>
          <p:cNvPr id="4" name="Textplatzhalter 7">
            <a:extLst>
              <a:ext uri="{FF2B5EF4-FFF2-40B4-BE49-F238E27FC236}">
                <a16:creationId xmlns:a16="http://schemas.microsoft.com/office/drawing/2014/main" id="{F7B7BC8B-75F6-4E28-81F3-798B8D8296CA}"/>
              </a:ext>
            </a:extLst>
          </p:cNvPr>
          <p:cNvSpPr/>
          <p:nvPr/>
        </p:nvSpPr>
        <p:spPr>
          <a:xfrm>
            <a:off x="6945480" y="759601"/>
            <a:ext cx="4561200" cy="215999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val f2"/>
              <a:gd name="f7" fmla="val f3"/>
              <a:gd name="f8" fmla="+- f7 0 f6"/>
              <a:gd name="f9" fmla="*/ f8 1 21600"/>
              <a:gd name="f10" fmla="*/ f6 1 f9"/>
              <a:gd name="f11" fmla="*/ f7 1 f9"/>
              <a:gd name="f12" fmla="*/ f10 f4 1"/>
              <a:gd name="f13" fmla="*/ f11 f4 1"/>
              <a:gd name="f14" fmla="*/ f11 f5 1"/>
              <a:gd name="f15" fmla="*/ f10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2" t="f15" r="f13" b="f14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000" b="0" i="0" u="none" strike="noStrike" kern="1200" cap="none" spc="0" baseline="0">
                <a:solidFill>
                  <a:srgbClr val="000000"/>
                </a:solidFill>
                <a:uFillTx/>
                <a:latin typeface="Frutiger LT Com 45 Light" pitchFamily="18"/>
                <a:ea typeface="Microsoft YaHei" pitchFamily="2"/>
                <a:cs typeface="Lucida Sans" pitchFamily="2"/>
              </a:rPr>
              <a:t>Fakultät für </a:t>
            </a:r>
            <a:r>
              <a:rPr lang="de-DE" sz="1000" b="1" i="0" u="none" strike="noStrike" kern="1200" cap="none" spc="0" baseline="0">
                <a:solidFill>
                  <a:srgbClr val="000000"/>
                </a:solidFill>
                <a:uFillTx/>
                <a:latin typeface="Frutiger LT Com 45 Light" pitchFamily="18"/>
                <a:ea typeface="Microsoft YaHei" pitchFamily="2"/>
                <a:cs typeface="Lucida Sans" pitchFamily="2"/>
              </a:rPr>
              <a:t>Kultur- und Sozialwissenschaften</a:t>
            </a:r>
          </a:p>
        </p:txBody>
      </p:sp>
      <p:sp>
        <p:nvSpPr>
          <p:cNvPr id="5" name="Gerade Verbindung 9">
            <a:extLst>
              <a:ext uri="{FF2B5EF4-FFF2-40B4-BE49-F238E27FC236}">
                <a16:creationId xmlns:a16="http://schemas.microsoft.com/office/drawing/2014/main" id="{3D5E221E-28A8-4278-99BF-B05399C015DD}"/>
              </a:ext>
            </a:extLst>
          </p:cNvPr>
          <p:cNvSpPr/>
          <p:nvPr/>
        </p:nvSpPr>
        <p:spPr>
          <a:xfrm>
            <a:off x="1946163" y="997555"/>
            <a:ext cx="9573841" cy="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+- 0 0 -180"/>
              <a:gd name="f8" fmla="+- 0 0 -360"/>
              <a:gd name="f9" fmla="abs f3"/>
              <a:gd name="f10" fmla="abs f4"/>
              <a:gd name="f11" fmla="abs f5"/>
              <a:gd name="f12" fmla="val f6"/>
              <a:gd name="f13" fmla="*/ f7 f0 1"/>
              <a:gd name="f14" fmla="*/ f8 f0 1"/>
              <a:gd name="f15" fmla="?: f9 f3 1"/>
              <a:gd name="f16" fmla="?: f10 f4 1"/>
              <a:gd name="f17" fmla="?: f11 f5 1"/>
              <a:gd name="f18" fmla="*/ f13 1 f2"/>
              <a:gd name="f19" fmla="*/ f14 1 f2"/>
              <a:gd name="f20" fmla="*/ f15 1 21600"/>
              <a:gd name="f21" fmla="*/ f16 1 21600"/>
              <a:gd name="f22" fmla="*/ 21600 f15 1"/>
              <a:gd name="f23" fmla="*/ 21600 f16 1"/>
              <a:gd name="f24" fmla="+- f18 0 f1"/>
              <a:gd name="f25" fmla="+- f19 0 f1"/>
              <a:gd name="f26" fmla="min f21 f20"/>
              <a:gd name="f27" fmla="*/ f22 1 f17"/>
              <a:gd name="f28" fmla="*/ f23 1 f17"/>
              <a:gd name="f29" fmla="val f27"/>
              <a:gd name="f30" fmla="val f28"/>
              <a:gd name="f31" fmla="*/ f6 f26 1"/>
              <a:gd name="f32" fmla="*/ f27 f26 1"/>
              <a:gd name="f33" fmla="*/ f28 f26 1"/>
              <a:gd name="f34" fmla="*/ f12 f26 1"/>
              <a:gd name="f35" fmla="*/ f29 f26 1"/>
              <a:gd name="f36" fmla="*/ f30 f26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4">
                <a:pos x="f34" y="f34"/>
              </a:cxn>
              <a:cxn ang="f25">
                <a:pos x="f35" y="f36"/>
              </a:cxn>
            </a:cxnLst>
            <a:rect l="f31" t="f31" r="f32" b="f33"/>
            <a:pathLst>
              <a:path>
                <a:moveTo>
                  <a:pt x="f34" y="f34"/>
                </a:moveTo>
                <a:lnTo>
                  <a:pt x="f35" y="f36"/>
                </a:lnTo>
              </a:path>
            </a:pathLst>
          </a:custGeom>
          <a:noFill/>
          <a:ln w="12600" cap="flat">
            <a:solidFill>
              <a:srgbClr val="C84F0E"/>
            </a:solidFill>
            <a:prstDash val="solid"/>
            <a:miter/>
          </a:ln>
        </p:spPr>
        <p:txBody>
          <a:bodyPr vert="horz" wrap="square" lIns="90004" tIns="44997" rIns="90004" bIns="44997" anchor="ctr" anchorCtr="1" compatLnSpc="0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Arial" pitchFamily="18"/>
              <a:ea typeface="Microsoft YaHei" pitchFamily="2"/>
              <a:cs typeface="Lucida Sans" pitchFamily="2"/>
            </a:endParaRPr>
          </a:p>
        </p:txBody>
      </p:sp>
      <p:pic>
        <p:nvPicPr>
          <p:cNvPr id="6" name="Grafik 14">
            <a:extLst>
              <a:ext uri="{FF2B5EF4-FFF2-40B4-BE49-F238E27FC236}">
                <a16:creationId xmlns:a16="http://schemas.microsoft.com/office/drawing/2014/main" id="{74B3EAE1-6086-4602-B6F8-599AD73A29A9}"/>
              </a:ext>
            </a:extLst>
          </p:cNvPr>
          <p:cNvPicPr>
            <a:picLocks noChangeAspect="1"/>
          </p:cNvPicPr>
          <p:nvPr/>
        </p:nvPicPr>
        <p:blipFill>
          <a:blip r:embed="rId13">
            <a:lum/>
            <a:alphaModFix/>
          </a:blip>
          <a:srcRect/>
          <a:stretch>
            <a:fillRect/>
          </a:stretch>
        </p:blipFill>
        <p:spPr>
          <a:xfrm>
            <a:off x="715682" y="522360"/>
            <a:ext cx="3168002" cy="585362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1D1D504C-4BCB-4355-8B8E-1245BFFCF71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9998" y="1522796"/>
            <a:ext cx="10799640" cy="393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lvl="0"/>
            <a:r>
              <a:rPr lang="de-DE"/>
              <a:t>Klicken Sie, um das Format des Titeltextes zu bearbeitenTitelmasterformat durch Klicken bearbeiten</a:t>
            </a:r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D8285B23-3527-41F9-A777-6A51458AC7B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19998" y="2087995"/>
            <a:ext cx="10799640" cy="3932998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lvl="0"/>
            <a:r>
              <a:rPr lang="de-DE"/>
              <a:t>Klicken Sie, um die Formate des Gliederungstextes zu bearbeiten</a:t>
            </a:r>
          </a:p>
          <a:p>
            <a:pPr lvl="1"/>
            <a:r>
              <a:rPr lang="de-DE"/>
              <a:t>Zweite Gliederungsebene</a:t>
            </a:r>
          </a:p>
          <a:p>
            <a:pPr lvl="2"/>
            <a:r>
              <a:rPr lang="de-DE"/>
              <a:t>Dritte Gliederungsebene</a:t>
            </a:r>
          </a:p>
          <a:p>
            <a:pPr lvl="3"/>
            <a:r>
              <a:rPr lang="de-DE"/>
              <a:t>Vierte Gliederungsebene</a:t>
            </a:r>
          </a:p>
          <a:p>
            <a:pPr lvl="4"/>
            <a:r>
              <a:rPr lang="de-DE"/>
              <a:t>Fünfte Gliederungsebene</a:t>
            </a:r>
          </a:p>
          <a:p>
            <a:pPr lvl="5"/>
            <a:r>
              <a:rPr lang="de-DE"/>
              <a:t>Sechste Gliederungsebene</a:t>
            </a:r>
          </a:p>
          <a:p>
            <a:pPr lvl="6"/>
            <a:r>
              <a:rPr lang="de-DE"/>
              <a:t>Siebente Gliederungsebene</a:t>
            </a:r>
          </a:p>
          <a:p>
            <a:pPr lvl="7"/>
            <a:r>
              <a:rPr lang="de-DE"/>
              <a:t>Achte Gliederungsebene</a:t>
            </a:r>
          </a:p>
          <a:p>
            <a:pPr lvl="0"/>
            <a:r>
              <a:rPr lang="de-DE"/>
              <a:t>Neunte GliederungsebeneTextmasterformat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9" name="Datumsplatzhalter 3">
            <a:extLst>
              <a:ext uri="{FF2B5EF4-FFF2-40B4-BE49-F238E27FC236}">
                <a16:creationId xmlns:a16="http://schemas.microsoft.com/office/drawing/2014/main" id="{C66CA03A-3B91-4B2D-A07A-F1FC55FD1816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1967395" y="6426000"/>
            <a:ext cx="1247762" cy="240478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4" tIns="44997" rIns="90004" bIns="44997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DE" sz="1800" b="0" i="0" u="none" strike="noStrike" kern="1200" cap="none" spc="0" baseline="0">
                <a:solidFill>
                  <a:srgbClr val="000000"/>
                </a:solidFill>
                <a:uFillTx/>
                <a:latin typeface="Frutiger LT Com 45 Light" pitchFamily="18"/>
                <a:ea typeface="Lucida Sans Unicode" pitchFamily="2"/>
                <a:cs typeface="Tahoma" pitchFamily="2"/>
              </a:defRPr>
            </a:lvl1pPr>
          </a:lstStyle>
          <a:p>
            <a:pPr lvl="0"/>
            <a:fld id="{2CCBB6EF-234D-45C2-B24F-596E639BA108}" type="datetime1">
              <a:rPr lang="de-DE"/>
              <a:pPr lvl="0"/>
              <a:t>30.12.2025</a:t>
            </a:fld>
            <a:endParaRPr lang="de-DE"/>
          </a:p>
        </p:txBody>
      </p:sp>
      <p:sp>
        <p:nvSpPr>
          <p:cNvPr id="10" name="Fußzeilenplatzhalter 4">
            <a:extLst>
              <a:ext uri="{FF2B5EF4-FFF2-40B4-BE49-F238E27FC236}">
                <a16:creationId xmlns:a16="http://schemas.microsoft.com/office/drawing/2014/main" id="{201F8A94-E909-4A22-A82D-214A2C458A8B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3629518" y="6426000"/>
            <a:ext cx="7890119" cy="240478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4" tIns="44997" rIns="90004" bIns="44997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DE" sz="1800" b="0" i="0" u="none" strike="noStrike" kern="1200" cap="none" spc="0" baseline="0">
                <a:solidFill>
                  <a:srgbClr val="000000"/>
                </a:solidFill>
                <a:uFillTx/>
                <a:latin typeface="Frutiger LT Com 45 Light" pitchFamily="18"/>
                <a:ea typeface="Lucida Sans Unicode" pitchFamily="2"/>
                <a:cs typeface="Tahoma" pitchFamily="2"/>
              </a:defRPr>
            </a:lvl1pPr>
          </a:lstStyle>
          <a:p>
            <a:pPr lvl="0"/>
            <a:r>
              <a:rPr lang="de-DE"/>
              <a:t>Bernhard Beispiel, Dez. 3.3 – Organisations- und Personalentwicklung</a:t>
            </a:r>
          </a:p>
        </p:txBody>
      </p:sp>
      <p:sp>
        <p:nvSpPr>
          <p:cNvPr id="11" name="Foliennummernplatzhalter 5">
            <a:extLst>
              <a:ext uri="{FF2B5EF4-FFF2-40B4-BE49-F238E27FC236}">
                <a16:creationId xmlns:a16="http://schemas.microsoft.com/office/drawing/2014/main" id="{F5FB14BB-B65D-432F-9D1C-03030ED386E3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055519" y="6426000"/>
            <a:ext cx="553321" cy="240478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4" tIns="44997" rIns="90004" bIns="44997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DE" sz="1800" b="0" i="0" u="none" strike="noStrike" kern="1200" cap="none" spc="0" baseline="0">
                <a:solidFill>
                  <a:srgbClr val="000000"/>
                </a:solidFill>
                <a:uFillTx/>
                <a:latin typeface="Frutiger LT Com 45 Light" pitchFamily="18"/>
                <a:ea typeface="Lucida Sans Unicode" pitchFamily="2"/>
                <a:cs typeface="Tahoma" pitchFamily="2"/>
              </a:defRPr>
            </a:lvl1pPr>
          </a:lstStyle>
          <a:p>
            <a:pPr lvl="0"/>
            <a:fld id="{19209EAF-FC9F-45F3-BCBF-319616CAD369}" type="slidenum">
              <a:t>‹Nr.›</a:t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marL="0" marR="0" lvl="0" indent="0" algn="l" defTabSz="914400" rtl="0" fontAlgn="auto" hangingPunct="1">
        <a:lnSpc>
          <a:spcPct val="100000"/>
        </a:lnSpc>
        <a:spcBef>
          <a:spcPts val="0"/>
        </a:spcBef>
        <a:spcAft>
          <a:spcPts val="0"/>
        </a:spcAft>
        <a:buNone/>
        <a:tabLst/>
        <a:defRPr lang="de-DE" sz="2200" b="1" i="0" u="none" strike="noStrike" kern="1200" cap="none" spc="0" baseline="0">
          <a:solidFill>
            <a:srgbClr val="C84F0E"/>
          </a:solidFill>
          <a:uFillTx/>
          <a:latin typeface="Frutiger LT Com 45 Light" pitchFamily="18"/>
          <a:ea typeface="Microsoft YaHei" pitchFamily="2"/>
          <a:cs typeface="Lucida Sans" pitchFamily="2"/>
        </a:defRPr>
      </a:lvl1pPr>
    </p:titleStyle>
    <p:bodyStyle>
      <a:lvl1pPr marL="0" marR="0" lvl="0" indent="0" algn="l" defTabSz="914400" rtl="0" fontAlgn="auto" hangingPunct="1">
        <a:lnSpc>
          <a:spcPct val="100000"/>
        </a:lnSpc>
        <a:spcBef>
          <a:spcPts val="0"/>
        </a:spcBef>
        <a:spcAft>
          <a:spcPts val="1415"/>
        </a:spcAft>
        <a:buSzPct val="45000"/>
        <a:buFont typeface="StarSymbol"/>
        <a:buChar char="●"/>
        <a:tabLst/>
        <a:defRPr lang="de-DE" sz="1700" b="0" i="0" u="none" strike="noStrike" kern="1200" cap="none" spc="0" baseline="0">
          <a:solidFill>
            <a:srgbClr val="000000"/>
          </a:solidFill>
          <a:uFillTx/>
          <a:latin typeface="Frutiger LT Com 45 Light" pitchFamily="18"/>
          <a:ea typeface="Microsoft YaHei" pitchFamily="2"/>
          <a:cs typeface="Lucida Sans" pitchFamily="2"/>
        </a:defRPr>
      </a:lvl1pPr>
      <a:lvl2pPr marL="0" marR="0" lvl="1" indent="0" algn="l" defTabSz="914400" rtl="0" fontAlgn="auto" hangingPunct="1">
        <a:lnSpc>
          <a:spcPct val="100000"/>
        </a:lnSpc>
        <a:spcBef>
          <a:spcPts val="0"/>
        </a:spcBef>
        <a:spcAft>
          <a:spcPts val="1415"/>
        </a:spcAft>
        <a:buSzPct val="75000"/>
        <a:buFont typeface="StarSymbol"/>
        <a:buChar char="–"/>
        <a:tabLst/>
        <a:defRPr lang="de-DE" sz="1700" b="0" i="0" u="none" strike="noStrike" kern="1200" cap="none" spc="0" baseline="0">
          <a:solidFill>
            <a:srgbClr val="000000"/>
          </a:solidFill>
          <a:uFillTx/>
          <a:latin typeface="Frutiger LT Com 45 Light" pitchFamily="18"/>
          <a:ea typeface="Microsoft YaHei" pitchFamily="2"/>
          <a:cs typeface="Lucida Sans" pitchFamily="2"/>
        </a:defRPr>
      </a:lvl2pPr>
      <a:lvl3pPr marL="0" marR="0" lvl="2" indent="0" algn="l" defTabSz="914400" rtl="0" fontAlgn="auto" hangingPunct="1">
        <a:lnSpc>
          <a:spcPct val="100000"/>
        </a:lnSpc>
        <a:spcBef>
          <a:spcPts val="0"/>
        </a:spcBef>
        <a:spcAft>
          <a:spcPts val="1415"/>
        </a:spcAft>
        <a:buSzPct val="45000"/>
        <a:buFont typeface="StarSymbol"/>
        <a:buChar char="●"/>
        <a:tabLst/>
        <a:defRPr lang="de-DE" sz="1700" b="0" i="0" u="none" strike="noStrike" kern="1200" cap="none" spc="0" baseline="0">
          <a:solidFill>
            <a:srgbClr val="000000"/>
          </a:solidFill>
          <a:uFillTx/>
          <a:latin typeface="Frutiger LT Com 45 Light" pitchFamily="18"/>
          <a:ea typeface="Microsoft YaHei" pitchFamily="2"/>
          <a:cs typeface="Lucida Sans" pitchFamily="2"/>
        </a:defRPr>
      </a:lvl3pPr>
      <a:lvl4pPr marL="0" marR="0" lvl="3" indent="0" algn="l" defTabSz="914400" rtl="0" fontAlgn="auto" hangingPunct="1">
        <a:lnSpc>
          <a:spcPct val="100000"/>
        </a:lnSpc>
        <a:spcBef>
          <a:spcPts val="0"/>
        </a:spcBef>
        <a:spcAft>
          <a:spcPts val="1415"/>
        </a:spcAft>
        <a:buSzPct val="75000"/>
        <a:buFont typeface="StarSymbol"/>
        <a:buChar char="–"/>
        <a:tabLst/>
        <a:defRPr lang="de-DE" sz="1700" b="0" i="0" u="none" strike="noStrike" kern="1200" cap="none" spc="0" baseline="0">
          <a:solidFill>
            <a:srgbClr val="000000"/>
          </a:solidFill>
          <a:uFillTx/>
          <a:latin typeface="Frutiger LT Com 45 Light" pitchFamily="18"/>
          <a:ea typeface="Microsoft YaHei" pitchFamily="2"/>
          <a:cs typeface="Lucida Sans" pitchFamily="2"/>
        </a:defRPr>
      </a:lvl4pPr>
      <a:lvl5pPr marL="0" marR="0" lvl="4" indent="0" algn="l" defTabSz="914400" rtl="0" fontAlgn="auto" hangingPunct="1">
        <a:lnSpc>
          <a:spcPct val="100000"/>
        </a:lnSpc>
        <a:spcBef>
          <a:spcPts val="0"/>
        </a:spcBef>
        <a:spcAft>
          <a:spcPts val="1415"/>
        </a:spcAft>
        <a:buSzPct val="45000"/>
        <a:buFont typeface="StarSymbol"/>
        <a:buChar char="●"/>
        <a:tabLst/>
        <a:defRPr lang="de-DE" sz="1700" b="0" i="0" u="none" strike="noStrike" kern="1200" cap="none" spc="0" baseline="0">
          <a:solidFill>
            <a:srgbClr val="000000"/>
          </a:solidFill>
          <a:uFillTx/>
          <a:latin typeface="Frutiger LT Com 45 Light" pitchFamily="18"/>
          <a:ea typeface="Microsoft YaHei" pitchFamily="2"/>
          <a:cs typeface="Lucida Sans" pitchFamily="2"/>
        </a:defRPr>
      </a:lvl5pPr>
      <a:lvl6pPr marL="0" marR="0" lvl="5" indent="0" algn="l" defTabSz="914400" rtl="0" fontAlgn="auto" hangingPunct="1">
        <a:lnSpc>
          <a:spcPct val="100000"/>
        </a:lnSpc>
        <a:spcBef>
          <a:spcPts val="0"/>
        </a:spcBef>
        <a:spcAft>
          <a:spcPts val="1415"/>
        </a:spcAft>
        <a:buSzPct val="45000"/>
        <a:buFont typeface="StarSymbol"/>
        <a:buChar char="●"/>
        <a:tabLst/>
        <a:defRPr lang="de-DE" sz="1700" b="0" i="0" u="none" strike="noStrike" kern="1200" cap="none" spc="0" baseline="0">
          <a:solidFill>
            <a:srgbClr val="000000"/>
          </a:solidFill>
          <a:uFillTx/>
          <a:latin typeface="Frutiger LT Com 45 Light" pitchFamily="18"/>
          <a:ea typeface="Microsoft YaHei" pitchFamily="2"/>
          <a:cs typeface="Lucida Sans" pitchFamily="2"/>
        </a:defRPr>
      </a:lvl6pPr>
      <a:lvl7pPr marL="0" marR="0" lvl="6" indent="0" algn="l" defTabSz="914400" rtl="0" fontAlgn="auto" hangingPunct="1">
        <a:lnSpc>
          <a:spcPct val="100000"/>
        </a:lnSpc>
        <a:spcBef>
          <a:spcPts val="0"/>
        </a:spcBef>
        <a:spcAft>
          <a:spcPts val="1415"/>
        </a:spcAft>
        <a:buSzPct val="45000"/>
        <a:buFont typeface="StarSymbol"/>
        <a:buChar char="●"/>
        <a:tabLst/>
        <a:defRPr lang="de-DE" sz="1700" b="0" i="0" u="none" strike="noStrike" kern="1200" cap="none" spc="0" baseline="0">
          <a:solidFill>
            <a:srgbClr val="000000"/>
          </a:solidFill>
          <a:uFillTx/>
          <a:latin typeface="Frutiger LT Com 45 Light" pitchFamily="18"/>
          <a:ea typeface="Microsoft YaHei" pitchFamily="2"/>
          <a:cs typeface="Lucida Sans" pitchFamily="2"/>
        </a:defRPr>
      </a:lvl7pPr>
      <a:lvl8pPr marL="0" marR="0" lvl="7" indent="0" algn="l" defTabSz="914400" rtl="0" fontAlgn="auto" hangingPunct="1">
        <a:lnSpc>
          <a:spcPct val="100000"/>
        </a:lnSpc>
        <a:spcBef>
          <a:spcPts val="0"/>
        </a:spcBef>
        <a:spcAft>
          <a:spcPts val="1415"/>
        </a:spcAft>
        <a:buSzPct val="45000"/>
        <a:buFont typeface="StarSymbol"/>
        <a:buChar char="●"/>
        <a:tabLst/>
        <a:defRPr lang="de-DE" sz="1700" b="0" i="0" u="none" strike="noStrike" kern="1200" cap="none" spc="0" baseline="0">
          <a:solidFill>
            <a:srgbClr val="000000"/>
          </a:solidFill>
          <a:uFillTx/>
          <a:latin typeface="Frutiger LT Com 45 Light" pitchFamily="18"/>
          <a:ea typeface="Microsoft YaHei" pitchFamily="2"/>
          <a:cs typeface="Lucida Sans" pitchFamily="2"/>
        </a:defRPr>
      </a:lvl8pPr>
      <a:lvl9pPr marL="0" marR="0" lvl="0" indent="0" algn="l" defTabSz="914400" rtl="0" fontAlgn="auto" hangingPunct="1">
        <a:lnSpc>
          <a:spcPct val="100000"/>
        </a:lnSpc>
        <a:spcBef>
          <a:spcPts val="0"/>
        </a:spcBef>
        <a:spcAft>
          <a:spcPts val="1415"/>
        </a:spcAft>
        <a:buSzPct val="45000"/>
        <a:buFont typeface="StarSymbol"/>
        <a:buChar char="●"/>
        <a:tabLst/>
        <a:defRPr lang="de-DE" sz="1700" b="0" i="0" u="none" strike="noStrike" kern="1200" cap="none" spc="0" baseline="0">
          <a:solidFill>
            <a:srgbClr val="000000"/>
          </a:solidFill>
          <a:uFillTx/>
          <a:latin typeface="Frutiger LT Com 45 Light" pitchFamily="18"/>
          <a:ea typeface="Microsoft YaHei" pitchFamily="2"/>
          <a:cs typeface="Lucida Sans" pitchFamily="2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6.png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1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31D245-AAED-48E9-A442-03165D5E5185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de-DE" sz="2200" b="1"/>
              <a:t>Frankreich von der Restauration bis zum Ende der III. Republik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B072A5E-97A7-4AC8-AD48-BA1E304F12CA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3431880" y="4770004"/>
            <a:ext cx="7996684" cy="1087203"/>
          </a:xfrm>
        </p:spPr>
        <p:txBody>
          <a:bodyPr/>
          <a:lstStyle/>
          <a:p>
            <a:pPr lvl="0">
              <a:spcAft>
                <a:spcPts val="0"/>
              </a:spcAft>
              <a:buNone/>
            </a:pPr>
            <a:r>
              <a:rPr lang="de-DE" sz="2200" b="1">
                <a:solidFill>
                  <a:srgbClr val="C84F0E"/>
                </a:solidFill>
              </a:rPr>
              <a:t>Diplom-Wirtschaftsinformatiker Sedat Güler</a:t>
            </a:r>
            <a:br>
              <a:rPr lang="de-DE" sz="2200" b="1">
                <a:solidFill>
                  <a:srgbClr val="C84F0E"/>
                </a:solidFill>
              </a:rPr>
            </a:br>
            <a:r>
              <a:rPr lang="de-DE" sz="2200" b="1">
                <a:solidFill>
                  <a:srgbClr val="C84F0E"/>
                </a:solidFill>
              </a:rPr>
              <a:t>Vortrag am 15.01.2026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7155EB1-9854-49E3-8348-FD4658B29C0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287999" y="5759997"/>
            <a:ext cx="4463643" cy="575998"/>
          </a:xfrm>
        </p:spPr>
        <p:txBody>
          <a:bodyPr/>
          <a:lstStyle/>
          <a:p>
            <a:pPr lvl="0">
              <a:spcBef>
                <a:spcPts val="340"/>
              </a:spcBef>
              <a:buNone/>
            </a:pPr>
            <a:r>
              <a:rPr lang="de-DE" sz="1700"/>
              <a:t>Fakultät für Kultur- und Sozialwissenschaften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A7B00831-11BA-45F0-8ABB-16B159D4C67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288356" y="6111355"/>
            <a:ext cx="4463643" cy="391683"/>
          </a:xfrm>
        </p:spPr>
        <p:txBody>
          <a:bodyPr/>
          <a:lstStyle/>
          <a:p>
            <a:pPr lvl="0">
              <a:spcBef>
                <a:spcPts val="340"/>
              </a:spcBef>
              <a:buClr>
                <a:srgbClr val="C84F0E"/>
              </a:buClr>
              <a:buFont typeface="Arial" pitchFamily="32"/>
              <a:buChar char="•"/>
            </a:pPr>
            <a:r>
              <a:rPr lang="de-DE" sz="1700"/>
              <a:t>APL Prof. Dr. Sven Externbrink</a:t>
            </a:r>
            <a:br>
              <a:rPr lang="de-DE" sz="1700"/>
            </a:br>
            <a:r>
              <a:rPr lang="de-DE" sz="1700"/>
              <a:t>Exkursion Paris im Februar 2026</a:t>
            </a:r>
          </a:p>
        </p:txBody>
      </p:sp>
    </p:spTree>
  </p:cSld>
  <p:clrMapOvr>
    <a:masterClrMapping/>
  </p:clrMapOvr>
  <p:transition spd="med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276C337-B2D3-476B-BF0D-229BCE8B6D23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863998" y="1007997"/>
            <a:ext cx="10799640" cy="393841"/>
          </a:xfrm>
        </p:spPr>
        <p:txBody>
          <a:bodyPr/>
          <a:lstStyle/>
          <a:p>
            <a:pPr lvl="0"/>
            <a:r>
              <a:rPr lang="de-DE"/>
              <a:t>3. 1848-1852: Zweite Republik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2D183AB-C689-413D-A35A-0410FF06804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48364" y="1007997"/>
            <a:ext cx="10799640" cy="3932998"/>
          </a:xfrm>
        </p:spPr>
        <p:txBody>
          <a:bodyPr/>
          <a:lstStyle/>
          <a:p>
            <a:pPr lvl="0">
              <a:spcBef>
                <a:spcPts val="340"/>
              </a:spcBef>
              <a:buNone/>
            </a:pPr>
            <a:endParaRPr lang="de-DE"/>
          </a:p>
          <a:p>
            <a:pPr lvl="0">
              <a:spcBef>
                <a:spcPts val="340"/>
              </a:spcBef>
              <a:buClr>
                <a:srgbClr val="C84F0E"/>
              </a:buClr>
              <a:buFont typeface="Arial" pitchFamily="32"/>
              <a:buChar char="•"/>
            </a:pPr>
            <a:r>
              <a:rPr lang="de-DE"/>
              <a:t> Nur ein kurzes republikanisches Intermezzo auf dem Weg ins zweite Kaiserreich (Louis-Napoléon Bonaparte)</a:t>
            </a:r>
          </a:p>
          <a:p>
            <a:pPr lvl="0">
              <a:spcBef>
                <a:spcPts val="340"/>
              </a:spcBef>
              <a:buClr>
                <a:srgbClr val="C84F0E"/>
              </a:buClr>
              <a:buFont typeface="Arial" pitchFamily="32"/>
              <a:buChar char="•"/>
            </a:pPr>
            <a:r>
              <a:rPr lang="de-DE"/>
              <a:t> Basis: Republikaner, Sozialisten, Liberale, Radikale - „les radicaux“ sind keine Extremisten, sondern eine republikanisch-linksliberale politische Strömung; </a:t>
            </a:r>
            <a:r>
              <a:rPr lang="de-DE">
                <a:solidFill>
                  <a:srgbClr val="0066CC"/>
                </a:solidFill>
              </a:rPr>
              <a:t>Hôtel de Ville – Zentrum der republikanischen Bewegungen 1848</a:t>
            </a:r>
            <a:endParaRPr lang="de-DE"/>
          </a:p>
          <a:p>
            <a:pPr lvl="0">
              <a:spcBef>
                <a:spcPts val="340"/>
              </a:spcBef>
              <a:buClr>
                <a:srgbClr val="C84F0E"/>
              </a:buClr>
              <a:buFont typeface="Arial" pitchFamily="32"/>
              <a:buChar char="•"/>
            </a:pPr>
            <a:r>
              <a:rPr lang="de-DE"/>
              <a:t> allgemeines Wahlrecht für Männer, 1848 Wahlsieg der gemäßigten Republikaner bei den Parlamentswahlen</a:t>
            </a:r>
          </a:p>
          <a:p>
            <a:pPr lvl="0">
              <a:spcBef>
                <a:spcPts val="340"/>
              </a:spcBef>
              <a:buClr>
                <a:srgbClr val="C84F0E"/>
              </a:buClr>
              <a:buFont typeface="Arial" pitchFamily="32"/>
              <a:buChar char="•"/>
            </a:pPr>
            <a:r>
              <a:rPr lang="de-DE"/>
              <a:t> Semipräsidiale Republik - Louis Napoleon Bonaparte gewinnt Präsidentschaftswahlen 12/1848</a:t>
            </a:r>
          </a:p>
          <a:p>
            <a:pPr lvl="0">
              <a:spcBef>
                <a:spcPts val="340"/>
              </a:spcBef>
              <a:buClr>
                <a:srgbClr val="C84F0E"/>
              </a:buClr>
              <a:buFont typeface="Arial" pitchFamily="32"/>
              <a:buChar char="•"/>
            </a:pPr>
            <a:r>
              <a:rPr lang="de-DE"/>
              <a:t> Monarchisten gewinnen 1849 Parlamentswahlen: Bonapartisten, Orleanisten, Legitimisten</a:t>
            </a:r>
          </a:p>
          <a:p>
            <a:pPr lvl="0">
              <a:spcBef>
                <a:spcPts val="340"/>
              </a:spcBef>
              <a:buClr>
                <a:srgbClr val="C84F0E"/>
              </a:buClr>
              <a:buFont typeface="Arial" pitchFamily="32"/>
              <a:buChar char="•"/>
            </a:pPr>
            <a:r>
              <a:rPr lang="de-DE"/>
              <a:t> 1851 - Staatsstreich Louis Napoleon Bonaparte, Auflösen des Parlaments</a:t>
            </a:r>
          </a:p>
          <a:p>
            <a:pPr lvl="0">
              <a:spcBef>
                <a:spcPts val="340"/>
              </a:spcBef>
              <a:buClr>
                <a:srgbClr val="C84F0E"/>
              </a:buClr>
              <a:buFont typeface="Arial" pitchFamily="32"/>
              <a:buChar char="•"/>
            </a:pPr>
            <a:r>
              <a:rPr lang="de-DE"/>
              <a:t> nach nur vier Jahren zerbrach die zweite Republik an inneren Widersprüchen zwischen Demokratie, sozialer Frage und Ordnung. zeitweise chaotischen Verhältnisse</a:t>
            </a:r>
          </a:p>
          <a:p>
            <a:pPr lvl="0">
              <a:spcBef>
                <a:spcPts val="340"/>
              </a:spcBef>
              <a:buClr>
                <a:srgbClr val="C84F0E"/>
              </a:buClr>
              <a:buFont typeface="Arial" pitchFamily="32"/>
              <a:buChar char="•"/>
            </a:pPr>
            <a:r>
              <a:rPr lang="de-DE">
                <a:solidFill>
                  <a:srgbClr val="C5000B"/>
                </a:solidFill>
              </a:rPr>
              <a:t> Maurice Agulhon: 1848 ou l’apprentissage de la République. Paris 2002.</a:t>
            </a:r>
          </a:p>
          <a:p>
            <a:pPr lvl="0">
              <a:spcBef>
                <a:spcPts val="340"/>
              </a:spcBef>
              <a:buClr>
                <a:srgbClr val="C84F0E"/>
              </a:buClr>
              <a:buFont typeface="Arial" pitchFamily="32"/>
              <a:buChar char="•"/>
            </a:pPr>
            <a:r>
              <a:rPr lang="de-DE">
                <a:solidFill>
                  <a:srgbClr val="C5000B"/>
                </a:solidFill>
              </a:rPr>
              <a:t> Jonathan Beecher: Victor Considerant and the Rise and Fall of French Republican Socialism. Berkeley 2001.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507E15D-9609-4C1F-BAC5-DAAE18BF18A9}"/>
              </a:ext>
            </a:extLst>
          </p:cNvPr>
          <p:cNvSpPr txBox="1"/>
          <p:nvPr/>
        </p:nvSpPr>
        <p:spPr>
          <a:xfrm>
            <a:off x="1967395" y="6426000"/>
            <a:ext cx="1247762" cy="24047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00"/>
                </a:solidFill>
                <a:uFillTx/>
                <a:latin typeface="Frutiger LT Com 45 Light" pitchFamily="18"/>
                <a:cs typeface="Tahoma" pitchFamily="2"/>
              </a:rPr>
              <a:t>15.01.2026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93A1C24-DC26-4AB8-8961-A6A0B8E077DC}"/>
              </a:ext>
            </a:extLst>
          </p:cNvPr>
          <p:cNvSpPr txBox="1"/>
          <p:nvPr/>
        </p:nvSpPr>
        <p:spPr>
          <a:xfrm>
            <a:off x="3608643" y="6418082"/>
            <a:ext cx="7890119" cy="24047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00"/>
                </a:solidFill>
                <a:uFillTx/>
                <a:latin typeface="Frutiger LT Com 45 Light" pitchFamily="18"/>
                <a:cs typeface="Tahoma" pitchFamily="2"/>
              </a:rPr>
              <a:t>Sedat Güler, Frankreich von der Restauration bis zum Ende der III. Republik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82B86B6-AF06-4459-A2E7-6E34375342F1}"/>
              </a:ext>
            </a:extLst>
          </p:cNvPr>
          <p:cNvSpPr txBox="1"/>
          <p:nvPr/>
        </p:nvSpPr>
        <p:spPr>
          <a:xfrm>
            <a:off x="1055519" y="6426000"/>
            <a:ext cx="553321" cy="24047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A83E0A35-1504-499A-8420-AD2699F9FA50}" type="slidenum">
              <a:t>10</a:t>
            </a:fld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Frutiger LT Com 45 Light" pitchFamily="18"/>
              <a:cs typeface="Tahoma" pitchFamily="2"/>
            </a:endParaRPr>
          </a:p>
        </p:txBody>
      </p:sp>
    </p:spTree>
  </p:cSld>
  <p:clrMapOvr>
    <a:masterClrMapping/>
  </p:clrMapOvr>
  <p:transition spd="med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D93A9C-D279-4156-A493-F7EFBB87BDA3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719998" y="1262155"/>
            <a:ext cx="10799640" cy="393841"/>
          </a:xfrm>
        </p:spPr>
        <p:txBody>
          <a:bodyPr/>
          <a:lstStyle/>
          <a:p>
            <a:pPr lvl="0"/>
            <a:r>
              <a:rPr lang="de-DE"/>
              <a:t>4. 1852-1870: Zweites Kaiserreich unter Napoleon III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3317165-C3D5-4713-85F3-2230EDE8F18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20364" y="1826998"/>
            <a:ext cx="10799640" cy="3932998"/>
          </a:xfrm>
        </p:spPr>
        <p:txBody>
          <a:bodyPr/>
          <a:lstStyle/>
          <a:p>
            <a:pPr lvl="0">
              <a:spcBef>
                <a:spcPts val="340"/>
              </a:spcBef>
              <a:buNone/>
            </a:pPr>
            <a:r>
              <a:rPr lang="de-DE"/>
              <a:t>starke Exekutive, Napoleon regiert autoritär, schwaches Parlament; neue Ordnung durch Plebiszite bestätigt</a:t>
            </a:r>
          </a:p>
          <a:p>
            <a:pPr lvl="0">
              <a:spcBef>
                <a:spcPts val="340"/>
              </a:spcBef>
              <a:buClr>
                <a:srgbClr val="C84F0E"/>
              </a:buClr>
              <a:buFont typeface="Arial" pitchFamily="32"/>
              <a:buChar char="•"/>
            </a:pPr>
            <a:r>
              <a:rPr lang="de-DE"/>
              <a:t> Basis: Landbevölkerung, Klerus, Großbürgertum und Staatsapparat</a:t>
            </a:r>
          </a:p>
          <a:p>
            <a:pPr lvl="0">
              <a:spcBef>
                <a:spcPts val="340"/>
              </a:spcBef>
              <a:buClr>
                <a:srgbClr val="C84F0E"/>
              </a:buClr>
              <a:buFont typeface="Arial" pitchFamily="32"/>
              <a:buChar char="•"/>
            </a:pPr>
            <a:r>
              <a:rPr lang="de-DE"/>
              <a:t> ab 1855: beginnende Kolonisierung Westafrikas und Indochinas</a:t>
            </a:r>
          </a:p>
          <a:p>
            <a:pPr lvl="0">
              <a:spcBef>
                <a:spcPts val="340"/>
              </a:spcBef>
              <a:buClr>
                <a:srgbClr val="C84F0E"/>
              </a:buClr>
              <a:buFont typeface="Arial" pitchFamily="32"/>
              <a:buChar char="•"/>
            </a:pPr>
            <a:r>
              <a:rPr lang="de-DE"/>
              <a:t> Industrialisierung</a:t>
            </a:r>
          </a:p>
          <a:p>
            <a:pPr lvl="0">
              <a:spcBef>
                <a:spcPts val="340"/>
              </a:spcBef>
              <a:buClr>
                <a:srgbClr val="C84F0E"/>
              </a:buClr>
              <a:buFont typeface="Arial" pitchFamily="32"/>
              <a:buChar char="•"/>
            </a:pPr>
            <a:r>
              <a:rPr lang="de-DE"/>
              <a:t> 1870: deutsch-französischer Krieg, Napoleon gerät persönlich in Kriegsgefangenschaft  → Zusammenbruch</a:t>
            </a:r>
          </a:p>
          <a:p>
            <a:pPr lvl="0">
              <a:spcBef>
                <a:spcPts val="340"/>
              </a:spcBef>
              <a:buClr>
                <a:srgbClr val="C84F0E"/>
              </a:buClr>
              <a:buFont typeface="Arial" pitchFamily="32"/>
              <a:buChar char="•"/>
            </a:pPr>
            <a:endParaRPr lang="de-DE"/>
          </a:p>
          <a:p>
            <a:pPr lvl="0">
              <a:spcBef>
                <a:spcPts val="340"/>
              </a:spcBef>
              <a:buClr>
                <a:srgbClr val="C84F0E"/>
              </a:buClr>
              <a:buFont typeface="Arial" pitchFamily="32"/>
              <a:buChar char="•"/>
            </a:pPr>
            <a:r>
              <a:rPr lang="de-DE">
                <a:solidFill>
                  <a:srgbClr val="0066CC"/>
                </a:solidFill>
              </a:rPr>
              <a:t> Boulevard Haussmann / Opéra Garnier – städtebauliche Politik Napoleons III.</a:t>
            </a:r>
          </a:p>
          <a:p>
            <a:pPr lvl="0">
              <a:spcBef>
                <a:spcPts val="340"/>
              </a:spcBef>
              <a:buClr>
                <a:srgbClr val="C84F0E"/>
              </a:buClr>
              <a:buFont typeface="Arial" pitchFamily="32"/>
              <a:buChar char="•"/>
            </a:pPr>
            <a:r>
              <a:rPr lang="de-DE">
                <a:solidFill>
                  <a:srgbClr val="C5000B"/>
                </a:solidFill>
              </a:rPr>
              <a:t> Roger Price: The French Second Empire: An Anatomy of Political Power. Cambridge 2001.</a:t>
            </a:r>
          </a:p>
          <a:p>
            <a:pPr lvl="0">
              <a:spcBef>
                <a:spcPts val="340"/>
              </a:spcBef>
              <a:buClr>
                <a:srgbClr val="C84F0E"/>
              </a:buClr>
              <a:buFont typeface="Arial" pitchFamily="32"/>
              <a:buChar char="•"/>
            </a:pPr>
            <a:r>
              <a:rPr lang="de-DE">
                <a:solidFill>
                  <a:srgbClr val="C5000B"/>
                </a:solidFill>
              </a:rPr>
              <a:t> Éric Anceau: Napoléon III. Un Saint-Simonien à cheval. Paris 2016.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0E03770-530F-4C9B-94B5-023490CDA69C}"/>
              </a:ext>
            </a:extLst>
          </p:cNvPr>
          <p:cNvSpPr txBox="1"/>
          <p:nvPr/>
        </p:nvSpPr>
        <p:spPr>
          <a:xfrm>
            <a:off x="1967395" y="6426000"/>
            <a:ext cx="1247762" cy="24047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00"/>
                </a:solidFill>
                <a:uFillTx/>
                <a:latin typeface="Frutiger LT Com 45 Light" pitchFamily="18"/>
                <a:cs typeface="Tahoma" pitchFamily="2"/>
              </a:rPr>
              <a:t>15.01.2026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474DBC8-A21E-4324-BAE5-AB3EB3068F1C}"/>
              </a:ext>
            </a:extLst>
          </p:cNvPr>
          <p:cNvSpPr txBox="1"/>
          <p:nvPr/>
        </p:nvSpPr>
        <p:spPr>
          <a:xfrm>
            <a:off x="3608643" y="6418082"/>
            <a:ext cx="7890119" cy="24047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00"/>
                </a:solidFill>
                <a:uFillTx/>
                <a:latin typeface="Frutiger LT Com 45 Light" pitchFamily="18"/>
                <a:cs typeface="Tahoma" pitchFamily="2"/>
              </a:rPr>
              <a:t>Sedat Güler, Frankreich von der Restauration bis zum Ende der III. Republik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16654A1-7B7E-4D33-95E9-EA0CD6FF2C47}"/>
              </a:ext>
            </a:extLst>
          </p:cNvPr>
          <p:cNvSpPr txBox="1"/>
          <p:nvPr/>
        </p:nvSpPr>
        <p:spPr>
          <a:xfrm>
            <a:off x="1055519" y="6426000"/>
            <a:ext cx="553321" cy="24047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38069628-120E-413D-8E56-AC07FEB7033A}" type="slidenum">
              <a:t>11</a:t>
            </a:fld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Frutiger LT Com 45 Light" pitchFamily="18"/>
              <a:cs typeface="Tahoma" pitchFamily="2"/>
            </a:endParaRPr>
          </a:p>
        </p:txBody>
      </p:sp>
    </p:spTree>
  </p:cSld>
  <p:clrMapOvr>
    <a:masterClrMapping/>
  </p:clrMapOvr>
  <p:transition spd="med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2">
            <a:extLst>
              <a:ext uri="{FF2B5EF4-FFF2-40B4-BE49-F238E27FC236}">
                <a16:creationId xmlns:a16="http://schemas.microsoft.com/office/drawing/2014/main" id="{995D8C76-E81D-40B3-84D8-8073DBD23F5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551996" y="1250999"/>
            <a:ext cx="4967999" cy="3932998"/>
          </a:xfrm>
        </p:spPr>
        <p:txBody>
          <a:bodyPr/>
          <a:lstStyle/>
          <a:p>
            <a:pPr lvl="0">
              <a:spcBef>
                <a:spcPts val="340"/>
              </a:spcBef>
              <a:buClr>
                <a:srgbClr val="C84F0E"/>
              </a:buClr>
              <a:buFont typeface="Arial" pitchFamily="32"/>
              <a:buChar char="•"/>
            </a:pPr>
            <a:r>
              <a:rPr lang="de-DE"/>
              <a:t> Kaiserkrönung im Spielsaal von Versailles - Jan 1871</a:t>
            </a:r>
          </a:p>
          <a:p>
            <a:pPr lvl="0">
              <a:spcBef>
                <a:spcPts val="340"/>
              </a:spcBef>
              <a:buClr>
                <a:srgbClr val="C84F0E"/>
              </a:buClr>
              <a:buFont typeface="Arial" pitchFamily="32"/>
              <a:buChar char="•"/>
            </a:pPr>
            <a:r>
              <a:rPr lang="de-DE"/>
              <a:t> Brüskierung der Franzosen wird von Bismarck bewusst in Kauf genommen</a:t>
            </a:r>
          </a:p>
          <a:p>
            <a:pPr lvl="0">
              <a:spcBef>
                <a:spcPts val="340"/>
              </a:spcBef>
              <a:buClr>
                <a:srgbClr val="C84F0E"/>
              </a:buClr>
              <a:buFont typeface="Arial" pitchFamily="32"/>
              <a:buChar char="•"/>
            </a:pPr>
            <a:r>
              <a:rPr lang="de-DE"/>
              <a:t> „Erbfeindschaft“</a:t>
            </a:r>
          </a:p>
          <a:p>
            <a:pPr lvl="0">
              <a:spcBef>
                <a:spcPts val="340"/>
              </a:spcBef>
              <a:buClr>
                <a:srgbClr val="C84F0E"/>
              </a:buClr>
              <a:buFont typeface="Arial" pitchFamily="32"/>
              <a:buChar char="•"/>
            </a:pPr>
            <a:r>
              <a:rPr lang="de-DE"/>
              <a:t> Revisionismus (Elsass-Lothringen)</a:t>
            </a:r>
          </a:p>
        </p:txBody>
      </p:sp>
      <p:sp>
        <p:nvSpPr>
          <p:cNvPr id="3" name="Datumsplatzhalter 3">
            <a:extLst>
              <a:ext uri="{FF2B5EF4-FFF2-40B4-BE49-F238E27FC236}">
                <a16:creationId xmlns:a16="http://schemas.microsoft.com/office/drawing/2014/main" id="{061C8581-A0CA-4BC5-9C56-9CFB12633F3F}"/>
              </a:ext>
            </a:extLst>
          </p:cNvPr>
          <p:cNvSpPr txBox="1"/>
          <p:nvPr/>
        </p:nvSpPr>
        <p:spPr>
          <a:xfrm>
            <a:off x="1967395" y="6426000"/>
            <a:ext cx="1247762" cy="24047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00"/>
                </a:solidFill>
                <a:uFillTx/>
                <a:latin typeface="Frutiger LT Com 45 Light" pitchFamily="18"/>
                <a:cs typeface="Tahoma" pitchFamily="2"/>
              </a:rPr>
              <a:t>15.01.2026</a:t>
            </a:r>
          </a:p>
        </p:txBody>
      </p:sp>
      <p:sp>
        <p:nvSpPr>
          <p:cNvPr id="4" name="Fußzeilenplatzhalter 4">
            <a:extLst>
              <a:ext uri="{FF2B5EF4-FFF2-40B4-BE49-F238E27FC236}">
                <a16:creationId xmlns:a16="http://schemas.microsoft.com/office/drawing/2014/main" id="{B91DBCA4-1205-46D1-A1B3-B08374F1A331}"/>
              </a:ext>
            </a:extLst>
          </p:cNvPr>
          <p:cNvSpPr txBox="1"/>
          <p:nvPr/>
        </p:nvSpPr>
        <p:spPr>
          <a:xfrm>
            <a:off x="3608643" y="6418082"/>
            <a:ext cx="7890119" cy="24047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00"/>
                </a:solidFill>
                <a:uFillTx/>
                <a:latin typeface="Frutiger LT Com 45 Light" pitchFamily="18"/>
                <a:cs typeface="Tahoma" pitchFamily="2"/>
              </a:rPr>
              <a:t>Sedat Güler, Frankreich von der Restauration bis zum Ende der III. Republik</a:t>
            </a:r>
          </a:p>
        </p:txBody>
      </p:sp>
      <p:sp>
        <p:nvSpPr>
          <p:cNvPr id="5" name="Foliennummernplatzhalter 5">
            <a:extLst>
              <a:ext uri="{FF2B5EF4-FFF2-40B4-BE49-F238E27FC236}">
                <a16:creationId xmlns:a16="http://schemas.microsoft.com/office/drawing/2014/main" id="{A6A0F973-7886-42B4-ADE1-79AA1ECD9DB4}"/>
              </a:ext>
            </a:extLst>
          </p:cNvPr>
          <p:cNvSpPr txBox="1"/>
          <p:nvPr/>
        </p:nvSpPr>
        <p:spPr>
          <a:xfrm>
            <a:off x="1055519" y="6426000"/>
            <a:ext cx="553321" cy="24047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ACAFDE96-C3E4-4638-AAD9-DB8FE0357AC3}" type="slidenum">
              <a:t>12</a:t>
            </a:fld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Frutiger LT Com 45 Light" pitchFamily="18"/>
              <a:cs typeface="Tahoma" pitchFamily="2"/>
            </a:endParaRPr>
          </a:p>
        </p:txBody>
      </p:sp>
      <p:pic>
        <p:nvPicPr>
          <p:cNvPr id="6" name="">
            <a:extLst>
              <a:ext uri="{FF2B5EF4-FFF2-40B4-BE49-F238E27FC236}">
                <a16:creationId xmlns:a16="http://schemas.microsoft.com/office/drawing/2014/main" id="{849A4A91-F763-4573-875B-C2714A735EA6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15999" y="1241279"/>
            <a:ext cx="6335996" cy="4662717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 spd="med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2">
            <a:extLst>
              <a:ext uri="{FF2B5EF4-FFF2-40B4-BE49-F238E27FC236}">
                <a16:creationId xmlns:a16="http://schemas.microsoft.com/office/drawing/2014/main" id="{5D92F742-38E4-4116-8A90-08B807E86D8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215789" y="1080281"/>
            <a:ext cx="5183998" cy="2015995"/>
          </a:xfrm>
        </p:spPr>
        <p:txBody>
          <a:bodyPr/>
          <a:lstStyle/>
          <a:p>
            <a:pPr lvl="0">
              <a:spcBef>
                <a:spcPts val="340"/>
              </a:spcBef>
              <a:buClr>
                <a:srgbClr val="C84F0E"/>
              </a:buClr>
              <a:buFont typeface="Arial" pitchFamily="32"/>
              <a:buChar char="•"/>
            </a:pPr>
            <a:r>
              <a:rPr lang="de-DE"/>
              <a:t> Pariser Kommune als Erinnerungsort der Linken</a:t>
            </a:r>
          </a:p>
          <a:p>
            <a:pPr lvl="0">
              <a:spcBef>
                <a:spcPts val="340"/>
              </a:spcBef>
              <a:buClr>
                <a:srgbClr val="C84F0E"/>
              </a:buClr>
              <a:buFont typeface="Arial" pitchFamily="32"/>
              <a:buChar char="•"/>
            </a:pPr>
            <a:r>
              <a:rPr lang="de-DE"/>
              <a:t> Gegenmacht zur Zentralregierung</a:t>
            </a:r>
          </a:p>
        </p:txBody>
      </p:sp>
      <p:sp>
        <p:nvSpPr>
          <p:cNvPr id="3" name="Datumsplatzhalter 3">
            <a:extLst>
              <a:ext uri="{FF2B5EF4-FFF2-40B4-BE49-F238E27FC236}">
                <a16:creationId xmlns:a16="http://schemas.microsoft.com/office/drawing/2014/main" id="{5FF70501-626B-4BE1-ACF3-99D75AA3F110}"/>
              </a:ext>
            </a:extLst>
          </p:cNvPr>
          <p:cNvSpPr txBox="1"/>
          <p:nvPr/>
        </p:nvSpPr>
        <p:spPr>
          <a:xfrm>
            <a:off x="1967395" y="6426000"/>
            <a:ext cx="1247762" cy="24047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00"/>
                </a:solidFill>
                <a:uFillTx/>
                <a:latin typeface="Frutiger LT Com 45 Light" pitchFamily="18"/>
                <a:cs typeface="Tahoma" pitchFamily="2"/>
              </a:rPr>
              <a:t>15.01.2026</a:t>
            </a:r>
          </a:p>
        </p:txBody>
      </p:sp>
      <p:sp>
        <p:nvSpPr>
          <p:cNvPr id="4" name="Fußzeilenplatzhalter 4">
            <a:extLst>
              <a:ext uri="{FF2B5EF4-FFF2-40B4-BE49-F238E27FC236}">
                <a16:creationId xmlns:a16="http://schemas.microsoft.com/office/drawing/2014/main" id="{887A939C-152A-4E23-8E2A-C0C0EE0EA796}"/>
              </a:ext>
            </a:extLst>
          </p:cNvPr>
          <p:cNvSpPr txBox="1"/>
          <p:nvPr/>
        </p:nvSpPr>
        <p:spPr>
          <a:xfrm>
            <a:off x="3608643" y="6418082"/>
            <a:ext cx="7890119" cy="24047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00"/>
                </a:solidFill>
                <a:uFillTx/>
                <a:latin typeface="Frutiger LT Com 45 Light" pitchFamily="18"/>
                <a:cs typeface="Tahoma" pitchFamily="2"/>
              </a:rPr>
              <a:t>Sedat Güler, Frankreich von der Restauration bis zum Ende der III. Republik</a:t>
            </a:r>
          </a:p>
        </p:txBody>
      </p:sp>
      <p:sp>
        <p:nvSpPr>
          <p:cNvPr id="5" name="Foliennummernplatzhalter 5">
            <a:extLst>
              <a:ext uri="{FF2B5EF4-FFF2-40B4-BE49-F238E27FC236}">
                <a16:creationId xmlns:a16="http://schemas.microsoft.com/office/drawing/2014/main" id="{ECF3F736-D500-40B3-A228-B1759430E5BC}"/>
              </a:ext>
            </a:extLst>
          </p:cNvPr>
          <p:cNvSpPr txBox="1"/>
          <p:nvPr/>
        </p:nvSpPr>
        <p:spPr>
          <a:xfrm>
            <a:off x="1055519" y="6426000"/>
            <a:ext cx="553321" cy="24047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22CC9911-F094-413A-9628-681BF60ED8A3}" type="slidenum">
              <a:t>13</a:t>
            </a:fld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Frutiger LT Com 45 Light" pitchFamily="18"/>
              <a:cs typeface="Tahoma" pitchFamily="2"/>
            </a:endParaRPr>
          </a:p>
        </p:txBody>
      </p:sp>
      <p:pic>
        <p:nvPicPr>
          <p:cNvPr id="6" name="">
            <a:extLst>
              <a:ext uri="{FF2B5EF4-FFF2-40B4-BE49-F238E27FC236}">
                <a16:creationId xmlns:a16="http://schemas.microsoft.com/office/drawing/2014/main" id="{722E1A42-0FB7-4B79-86DE-2E146CE2C8BF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32329" y="2714387"/>
            <a:ext cx="3763844" cy="343269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" name="">
            <a:extLst>
              <a:ext uri="{FF2B5EF4-FFF2-40B4-BE49-F238E27FC236}">
                <a16:creationId xmlns:a16="http://schemas.microsoft.com/office/drawing/2014/main" id="{B0D24AA8-2273-4F53-9A5C-0A07CFE2F130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7808198" y="3839044"/>
            <a:ext cx="4320000" cy="244800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" name="">
            <a:extLst>
              <a:ext uri="{FF2B5EF4-FFF2-40B4-BE49-F238E27FC236}">
                <a16:creationId xmlns:a16="http://schemas.microsoft.com/office/drawing/2014/main" id="{B3DD1662-1DDB-4347-A58B-D31D26D7767C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7808198" y="1007997"/>
            <a:ext cx="4248000" cy="259200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94CA46D1-D739-409B-883B-D9FD6E43C58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 rot="59989">
            <a:off x="7830217" y="3540996"/>
            <a:ext cx="4730035" cy="2565001"/>
          </a:xfrm>
        </p:spPr>
        <p:txBody>
          <a:bodyPr/>
          <a:lstStyle/>
          <a:p>
            <a:pPr lvl="0">
              <a:spcBef>
                <a:spcPts val="340"/>
              </a:spcBef>
              <a:buClr>
                <a:srgbClr val="C84F0E"/>
              </a:buClr>
              <a:buFont typeface="Arial" pitchFamily="32"/>
              <a:buChar char="•"/>
            </a:pPr>
            <a:r>
              <a:rPr lang="de-DE">
                <a:solidFill>
                  <a:srgbClr val="6666FF"/>
                </a:solidFill>
              </a:rPr>
              <a:t>Place Vendome / Colonne Vendome</a:t>
            </a:r>
            <a:r>
              <a:rPr lang="de-DE"/>
              <a:t>, Mai 1871</a:t>
            </a:r>
          </a:p>
        </p:txBody>
      </p:sp>
      <p:pic>
        <p:nvPicPr>
          <p:cNvPr id="10" name="Grafik 10">
            <a:extLst>
              <a:ext uri="{FF2B5EF4-FFF2-40B4-BE49-F238E27FC236}">
                <a16:creationId xmlns:a16="http://schemas.microsoft.com/office/drawing/2014/main" id="{63569A80-017C-4631-8DFA-17A865E1C0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22264" y="1007997"/>
            <a:ext cx="3185934" cy="5279041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 spd="med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F988124-052E-4C4E-9C23-98D97BE5E6D3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864354" y="1190155"/>
            <a:ext cx="10799640" cy="393841"/>
          </a:xfrm>
        </p:spPr>
        <p:txBody>
          <a:bodyPr/>
          <a:lstStyle/>
          <a:p>
            <a:pPr lvl="0"/>
            <a:r>
              <a:rPr lang="de-DE"/>
              <a:t>5.1 Die Dritte Republik, Teil I: 1870-1918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D1D36A6-77D6-4EB8-A079-7174E9D7C64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19998" y="1799996"/>
            <a:ext cx="10799640" cy="3932998"/>
          </a:xfrm>
        </p:spPr>
        <p:txBody>
          <a:bodyPr/>
          <a:lstStyle/>
          <a:p>
            <a:pPr lvl="0">
              <a:spcBef>
                <a:spcPts val="340"/>
              </a:spcBef>
              <a:buNone/>
            </a:pPr>
            <a:r>
              <a:rPr lang="de-DE"/>
              <a:t>02/1871: Wahl einer verfassunggebenden Nationalversammlung, mit Mehrheit für die Monarchisten, bestehend aus Legitimisten, Orléanisten, Bonapartisten. Legitimisten &amp; Orléanisten tragen dem Enkel von Karl X die Krone an, der ablehnt (Verpflichtung auf die Verfassung, Trikolore, Marseillaise, .. ); Hauptlinie des Hauses Bourbon erlischt 1883 im Mannesstamm</a:t>
            </a:r>
          </a:p>
          <a:p>
            <a:pPr lvl="0">
              <a:spcBef>
                <a:spcPts val="340"/>
              </a:spcBef>
              <a:buClr>
                <a:srgbClr val="C84F0E"/>
              </a:buClr>
              <a:buFont typeface="Arial" pitchFamily="32"/>
              <a:buChar char="•"/>
            </a:pPr>
            <a:r>
              <a:rPr lang="de-DE"/>
              <a:t> Die III. Republik als </a:t>
            </a:r>
            <a:r>
              <a:rPr lang="de-DE" b="1"/>
              <a:t>Verlegenheitslösung</a:t>
            </a:r>
            <a:r>
              <a:rPr lang="de-DE"/>
              <a:t>, die Republik setzt sich in den Folgejahrzehnten allmählich durch, nun mit republikanischen Mehrheiten im Parlament - Zentrum verschiebt sich nach links.</a:t>
            </a:r>
          </a:p>
          <a:p>
            <a:pPr lvl="0">
              <a:spcBef>
                <a:spcPts val="340"/>
              </a:spcBef>
              <a:buClr>
                <a:srgbClr val="C84F0E"/>
              </a:buClr>
              <a:buFont typeface="Arial" pitchFamily="32"/>
              <a:buChar char="•"/>
            </a:pPr>
            <a:r>
              <a:rPr lang="de-DE"/>
              <a:t> Verfassung der III. Republik -  starke Legislative, schwache Exekutive. Primat des Parlaments, relativ schwacher Präsident, Ministerpräsident braucht Zustimmung des Abgeordnetenhauses;  </a:t>
            </a:r>
            <a:br>
              <a:rPr lang="de-DE"/>
            </a:br>
            <a:r>
              <a:rPr lang="de-DE">
                <a:solidFill>
                  <a:srgbClr val="0066CC"/>
                </a:solidFill>
              </a:rPr>
              <a:t>Chambre des Députés (Assemblée nationale), Sénat (Palais du Luxembourg)</a:t>
            </a:r>
          </a:p>
          <a:p>
            <a:pPr lvl="0">
              <a:spcBef>
                <a:spcPts val="340"/>
              </a:spcBef>
              <a:buNone/>
            </a:pPr>
            <a:r>
              <a:rPr lang="de-DE">
                <a:solidFill>
                  <a:srgbClr val="0066CC"/>
                </a:solidFill>
              </a:rPr>
              <a:t>Panthéon – republikanische Erinnerungskultur seit 1880</a:t>
            </a:r>
          </a:p>
          <a:p>
            <a:pPr lvl="0">
              <a:spcBef>
                <a:spcPts val="340"/>
              </a:spcBef>
              <a:buNone/>
            </a:pPr>
            <a:r>
              <a:rPr lang="de-DE">
                <a:solidFill>
                  <a:srgbClr val="C5000B"/>
                </a:solidFill>
              </a:rPr>
              <a:t>Jean-Marie Mayeur: La Vie politique sous la IIIe République. Paris 1984</a:t>
            </a:r>
            <a:br>
              <a:rPr lang="de-DE">
                <a:solidFill>
                  <a:srgbClr val="C5000B"/>
                </a:solidFill>
              </a:rPr>
            </a:br>
            <a:r>
              <a:rPr lang="de-DE">
                <a:solidFill>
                  <a:srgbClr val="C5000B"/>
                </a:solidFill>
              </a:rPr>
              <a:t>Philip Nord: The Republic and the Modern World. A New History of France. Princeton 2021.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8530B77-D840-4832-AD29-7A85D98D1D0C}"/>
              </a:ext>
            </a:extLst>
          </p:cNvPr>
          <p:cNvSpPr txBox="1"/>
          <p:nvPr/>
        </p:nvSpPr>
        <p:spPr>
          <a:xfrm>
            <a:off x="1967395" y="6426000"/>
            <a:ext cx="1247762" cy="24047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00"/>
                </a:solidFill>
                <a:uFillTx/>
                <a:latin typeface="Frutiger LT Com 45 Light" pitchFamily="18"/>
                <a:cs typeface="Tahoma" pitchFamily="2"/>
              </a:rPr>
              <a:t>15.01.2026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BFF6274-7211-4F3A-B9AA-32606F012031}"/>
              </a:ext>
            </a:extLst>
          </p:cNvPr>
          <p:cNvSpPr txBox="1"/>
          <p:nvPr/>
        </p:nvSpPr>
        <p:spPr>
          <a:xfrm>
            <a:off x="3608643" y="6418082"/>
            <a:ext cx="7890119" cy="24047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00"/>
                </a:solidFill>
                <a:uFillTx/>
                <a:latin typeface="Frutiger LT Com 45 Light" pitchFamily="18"/>
                <a:cs typeface="Tahoma" pitchFamily="2"/>
              </a:rPr>
              <a:t>Sedat Güler, Frankreich von der Restauration bis zum Ende der III. Republik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3014C0E-1580-42DB-BC0A-3ED18F9A07DA}"/>
              </a:ext>
            </a:extLst>
          </p:cNvPr>
          <p:cNvSpPr txBox="1"/>
          <p:nvPr/>
        </p:nvSpPr>
        <p:spPr>
          <a:xfrm>
            <a:off x="1055519" y="6426000"/>
            <a:ext cx="553321" cy="24047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662B90A-B5C2-4900-A72D-6D2DEBFE9899}" type="slidenum">
              <a:t>14</a:t>
            </a:fld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Frutiger LT Com 45 Light" pitchFamily="18"/>
              <a:cs typeface="Tahoma" pitchFamily="2"/>
            </a:endParaRPr>
          </a:p>
        </p:txBody>
      </p:sp>
    </p:spTree>
  </p:cSld>
  <p:clrMapOvr>
    <a:masterClrMapping/>
  </p:clrMapOvr>
  <p:transition spd="med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83B923-4F85-4BE5-B491-B4B827DA30B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797759" y="1177920"/>
            <a:ext cx="10799640" cy="393841"/>
          </a:xfrm>
        </p:spPr>
        <p:txBody>
          <a:bodyPr/>
          <a:lstStyle/>
          <a:p>
            <a:pPr lvl="0"/>
            <a:r>
              <a:rPr lang="de-DE"/>
              <a:t>Dreyfus Affäre 1894-1906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2B54645-06A4-420C-9F39-9E95AFCFA9E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19998" y="1511996"/>
            <a:ext cx="10799640" cy="3932998"/>
          </a:xfrm>
        </p:spPr>
        <p:txBody>
          <a:bodyPr/>
          <a:lstStyle/>
          <a:p>
            <a:pPr lvl="0">
              <a:spcBef>
                <a:spcPts val="340"/>
              </a:spcBef>
              <a:buNone/>
            </a:pPr>
            <a:endParaRPr lang="de-DE"/>
          </a:p>
          <a:p>
            <a:pPr lvl="0">
              <a:spcBef>
                <a:spcPts val="340"/>
              </a:spcBef>
              <a:buClr>
                <a:srgbClr val="C84F0E"/>
              </a:buClr>
              <a:buFont typeface="Arial" pitchFamily="32"/>
              <a:buChar char="•"/>
            </a:pPr>
            <a:r>
              <a:rPr lang="de-DE"/>
              <a:t> Dreyfus, Artillerie-Hauptmann der Armee jüdischer-elsässischer Herkunft, wird der Spionage für Deutschland beschuldigt</a:t>
            </a:r>
          </a:p>
          <a:p>
            <a:pPr lvl="0">
              <a:spcBef>
                <a:spcPts val="340"/>
              </a:spcBef>
              <a:buClr>
                <a:srgbClr val="C84F0E"/>
              </a:buClr>
              <a:buFont typeface="Arial" pitchFamily="32"/>
              <a:buChar char="•"/>
            </a:pPr>
            <a:r>
              <a:rPr lang="de-DE"/>
              <a:t> Systematische Verfahrensfehler, militärische Vertuschung, extrem harte Haft (Teufelsinsel)</a:t>
            </a:r>
          </a:p>
          <a:p>
            <a:pPr lvl="0">
              <a:spcBef>
                <a:spcPts val="340"/>
              </a:spcBef>
              <a:buClr>
                <a:srgbClr val="C84F0E"/>
              </a:buClr>
              <a:buFont typeface="Arial" pitchFamily="32"/>
              <a:buChar char="•"/>
            </a:pPr>
            <a:r>
              <a:rPr lang="de-DE"/>
              <a:t> Verurteilung 1894, Wiederaufnahme 1898, endgültiger Freispruch 1906</a:t>
            </a:r>
          </a:p>
          <a:p>
            <a:pPr lvl="0">
              <a:spcBef>
                <a:spcPts val="340"/>
              </a:spcBef>
              <a:buClr>
                <a:srgbClr val="C84F0E"/>
              </a:buClr>
              <a:buFont typeface="Arial" pitchFamily="32"/>
              <a:buChar char="•"/>
            </a:pPr>
            <a:r>
              <a:rPr lang="de-DE"/>
              <a:t> staatstragender, militärischer und katholischer Antisemitismus; kein Randphänomen</a:t>
            </a:r>
          </a:p>
          <a:p>
            <a:pPr lvl="0">
              <a:spcBef>
                <a:spcPts val="340"/>
              </a:spcBef>
              <a:buClr>
                <a:srgbClr val="C84F0E"/>
              </a:buClr>
              <a:buFont typeface="Arial" pitchFamily="32"/>
              <a:buChar char="•"/>
            </a:pPr>
            <a:r>
              <a:rPr lang="de-DE"/>
              <a:t> Einfluss auf die politische Lagerbildung</a:t>
            </a:r>
          </a:p>
          <a:p>
            <a:pPr lvl="1"/>
            <a:r>
              <a:rPr lang="de-DE"/>
              <a:t>„Dreyfusards“: Republikaner, Radikale, Sozialisten; Intellektuelle (Zola)</a:t>
            </a:r>
          </a:p>
          <a:p>
            <a:pPr lvl="1"/>
            <a:r>
              <a:rPr lang="de-DE"/>
              <a:t>„Anti-Dreyfusards“: Nationalisten, Militär, Monarchisten, katholische Kreise</a:t>
            </a:r>
          </a:p>
          <a:p>
            <a:pPr lvl="0">
              <a:spcBef>
                <a:spcPts val="340"/>
              </a:spcBef>
              <a:buClr>
                <a:srgbClr val="C84F0E"/>
              </a:buClr>
              <a:buFont typeface="Arial" pitchFamily="32"/>
              <a:buChar char="•"/>
            </a:pPr>
            <a:r>
              <a:rPr lang="de-DE" b="1"/>
              <a:t> Katalysator</a:t>
            </a:r>
            <a:r>
              <a:rPr lang="de-DE"/>
              <a:t> für das Gesetz zur Trennung von Kirche und Staat (Laizismus) 1905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06EC72B-875C-4836-99A6-8AD7DD44C1D8}"/>
              </a:ext>
            </a:extLst>
          </p:cNvPr>
          <p:cNvSpPr txBox="1"/>
          <p:nvPr/>
        </p:nvSpPr>
        <p:spPr>
          <a:xfrm>
            <a:off x="1967395" y="6426000"/>
            <a:ext cx="1247762" cy="24047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00"/>
                </a:solidFill>
                <a:uFillTx/>
                <a:latin typeface="Frutiger LT Com 45 Light" pitchFamily="18"/>
                <a:cs typeface="Tahoma" pitchFamily="2"/>
              </a:rPr>
              <a:t>15.01.2026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35BF5E1-2BC7-4B6D-A042-C957CB7D5F22}"/>
              </a:ext>
            </a:extLst>
          </p:cNvPr>
          <p:cNvSpPr txBox="1"/>
          <p:nvPr/>
        </p:nvSpPr>
        <p:spPr>
          <a:xfrm>
            <a:off x="3608643" y="6418082"/>
            <a:ext cx="7890119" cy="24047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00"/>
                </a:solidFill>
                <a:uFillTx/>
                <a:latin typeface="Frutiger LT Com 45 Light" pitchFamily="18"/>
                <a:cs typeface="Tahoma" pitchFamily="2"/>
              </a:rPr>
              <a:t>Sedat Güler, Frankreich von der Restauration bis zum Ende der III. Republik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FC17210-83BA-4277-A58B-7515F6F00480}"/>
              </a:ext>
            </a:extLst>
          </p:cNvPr>
          <p:cNvSpPr txBox="1"/>
          <p:nvPr/>
        </p:nvSpPr>
        <p:spPr>
          <a:xfrm>
            <a:off x="1055519" y="6426000"/>
            <a:ext cx="553321" cy="24047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55537C22-8094-4B76-A410-A7222074644D}" type="slidenum">
              <a:t>15</a:t>
            </a:fld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Frutiger LT Com 45 Light" pitchFamily="18"/>
              <a:cs typeface="Tahoma" pitchFamily="2"/>
            </a:endParaRPr>
          </a:p>
        </p:txBody>
      </p:sp>
    </p:spTree>
  </p:cSld>
  <p:clrMapOvr>
    <a:masterClrMapping/>
  </p:clrMapOvr>
  <p:transition spd="med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813E87B-1611-4C98-B6C2-B69C04436D38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685800" y="993961"/>
            <a:ext cx="10799640" cy="393841"/>
          </a:xfrm>
        </p:spPr>
        <p:txBody>
          <a:bodyPr/>
          <a:lstStyle/>
          <a:p>
            <a:pPr lvl="0"/>
            <a:r>
              <a:rPr lang="de-DE"/>
              <a:t>5.2 Die Dritte Republik, Teil II: 1919-1940. Zwischen den Weltkriegen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8B22083-BA1F-410F-80D8-C9A71F4CA49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19998" y="859316"/>
            <a:ext cx="10799640" cy="5084996"/>
          </a:xfrm>
        </p:spPr>
        <p:txBody>
          <a:bodyPr/>
          <a:lstStyle/>
          <a:p>
            <a:pPr lvl="0">
              <a:buNone/>
            </a:pPr>
            <a:endParaRPr lang="de-DE"/>
          </a:p>
          <a:p>
            <a:pPr lvl="0"/>
            <a:r>
              <a:rPr lang="de-DE"/>
              <a:t> Frankreich nominell „Siegerin“ des Ersten Weltkrieges, aber: Verwüstung im W und N Frankreichs, hoher Blutzoll, Trauma,  „Verlorene Generation“ </a:t>
            </a:r>
            <a:r>
              <a:rPr lang="de-DE">
                <a:solidFill>
                  <a:srgbClr val="0066CC"/>
                </a:solidFill>
              </a:rPr>
              <a:t>Invalidendom</a:t>
            </a:r>
          </a:p>
          <a:p>
            <a:pPr lvl="0"/>
            <a:r>
              <a:rPr lang="de-DE"/>
              <a:t> Pariser Verträge, Ruhrbesetzung 1923, Außenpolitik Aristide Briand</a:t>
            </a:r>
          </a:p>
          <a:p>
            <a:pPr lvl="0"/>
            <a:r>
              <a:rPr lang="de-DE"/>
              <a:t> Kulturelle Blüte: Surrealismus, Jazz, Migration, „modernes Paris“ </a:t>
            </a:r>
            <a:r>
              <a:rPr lang="de-DE">
                <a:solidFill>
                  <a:srgbClr val="0066CC"/>
                </a:solidFill>
              </a:rPr>
              <a:t>Montparnasse – Zentrum der Avantgarde</a:t>
            </a:r>
          </a:p>
          <a:p>
            <a:pPr lvl="0"/>
            <a:r>
              <a:rPr lang="de-DE"/>
              <a:t> Politische Instabilität, häufige Regierungswechsel, zersplittertes Parteiensystem, Wahlblöcke: Bloc national, Cartel des gauches, Aufstieg rechter (Action française, Croix-de-Feu) und linker Massenbewegungen </a:t>
            </a:r>
            <a:br>
              <a:rPr lang="de-DE"/>
            </a:br>
            <a:r>
              <a:rPr lang="de-DE">
                <a:solidFill>
                  <a:srgbClr val="0066CC"/>
                </a:solidFill>
              </a:rPr>
              <a:t>Place de la Concorde (Demonstrationen)  </a:t>
            </a:r>
          </a:p>
          <a:p>
            <a:pPr lvl="0"/>
            <a:r>
              <a:rPr lang="de-DE"/>
              <a:t> 1936-38: Volksfrontregierung Leon Blum - 8 Stunden Tag, 40 Stunden Woche, bezahlter Urlaub, Tarifverträge </a:t>
            </a:r>
            <a:br>
              <a:rPr lang="de-DE"/>
            </a:br>
            <a:r>
              <a:rPr lang="de-DE">
                <a:solidFill>
                  <a:srgbClr val="0066CC"/>
                </a:solidFill>
              </a:rPr>
              <a:t>Hôtel Matignon (Amtssitz des Premierministers), Parc des Buttes-Chaumont (Treffpunkte der Arbeiterbewegung)</a:t>
            </a:r>
          </a:p>
          <a:p>
            <a:pPr lvl="0"/>
            <a:r>
              <a:rPr lang="de-DE"/>
              <a:t> Daladier, Appeasement Politik (München 1938) und Zweiter Weltkrieg (Zusammenbruch in sechs Wochen)</a:t>
            </a:r>
          </a:p>
          <a:p>
            <a:pPr lvl="0"/>
            <a:r>
              <a:rPr lang="de-DE"/>
              <a:t> 1940: Pétain und der Vichy Staat; </a:t>
            </a:r>
            <a:r>
              <a:rPr lang="de-DE">
                <a:solidFill>
                  <a:srgbClr val="C5000B"/>
                </a:solidFill>
              </a:rPr>
              <a:t>Robert O. Paxton: Vichy France 1940–1944. New York 1972</a:t>
            </a:r>
            <a:br>
              <a:rPr lang="de-DE"/>
            </a:br>
            <a:br>
              <a:rPr lang="de-DE"/>
            </a:br>
            <a:r>
              <a:rPr lang="de-DE">
                <a:solidFill>
                  <a:srgbClr val="C5000B"/>
                </a:solidFill>
              </a:rPr>
              <a:t>Julian Jackson: The Popular Front in France: Defending Democracy, 1934–38. Cambridge 1988.</a:t>
            </a:r>
            <a:br>
              <a:rPr lang="de-DE">
                <a:solidFill>
                  <a:srgbClr val="C5000B"/>
                </a:solidFill>
              </a:rPr>
            </a:br>
            <a:r>
              <a:rPr lang="de-DE">
                <a:solidFill>
                  <a:srgbClr val="C5000B"/>
                </a:solidFill>
              </a:rPr>
              <a:t>Eugen Weber: France Between the Wars 1919–1939. New York 1969</a:t>
            </a:r>
            <a:br>
              <a:rPr lang="de-DE">
                <a:solidFill>
                  <a:srgbClr val="C5000B"/>
                </a:solidFill>
              </a:rPr>
            </a:br>
            <a:endParaRPr lang="de-DE">
              <a:solidFill>
                <a:srgbClr val="C5000B"/>
              </a:solidFill>
            </a:endParaRP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05FBF6E-8CF6-4ED9-B17A-0CDEF5F93DE9}"/>
              </a:ext>
            </a:extLst>
          </p:cNvPr>
          <p:cNvSpPr txBox="1"/>
          <p:nvPr/>
        </p:nvSpPr>
        <p:spPr>
          <a:xfrm>
            <a:off x="1967395" y="6426000"/>
            <a:ext cx="1247762" cy="24047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00"/>
                </a:solidFill>
                <a:uFillTx/>
                <a:latin typeface="Frutiger LT Com 45 Light" pitchFamily="18"/>
                <a:cs typeface="Tahoma" pitchFamily="2"/>
              </a:rPr>
              <a:t>15.01.2026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E50741E-3E63-4306-BBA6-13B0E455527E}"/>
              </a:ext>
            </a:extLst>
          </p:cNvPr>
          <p:cNvSpPr txBox="1"/>
          <p:nvPr/>
        </p:nvSpPr>
        <p:spPr>
          <a:xfrm>
            <a:off x="3608643" y="6418082"/>
            <a:ext cx="7890119" cy="24047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00"/>
                </a:solidFill>
                <a:uFillTx/>
                <a:latin typeface="Frutiger LT Com 45 Light" pitchFamily="18"/>
                <a:cs typeface="Tahoma" pitchFamily="2"/>
              </a:rPr>
              <a:t>Sedat Güler, Frankreich von der Restauration bis zum Ende der III. Republik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C818A9E-C70B-4B8B-AF3A-C2237C954D16}"/>
              </a:ext>
            </a:extLst>
          </p:cNvPr>
          <p:cNvSpPr txBox="1"/>
          <p:nvPr/>
        </p:nvSpPr>
        <p:spPr>
          <a:xfrm>
            <a:off x="1055519" y="6426000"/>
            <a:ext cx="553321" cy="24047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257D6DD6-F081-4541-9414-71E1F9CE1AA0}" type="slidenum">
              <a:t>16</a:t>
            </a:fld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Frutiger LT Com 45 Light" pitchFamily="18"/>
              <a:cs typeface="Tahoma" pitchFamily="2"/>
            </a:endParaRPr>
          </a:p>
        </p:txBody>
      </p:sp>
    </p:spTree>
  </p:cSld>
  <p:clrMapOvr>
    <a:masterClrMapping/>
  </p:clrMapOvr>
  <p:transition spd="med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Hier steht eine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D3081D-455A-4332-B421-1CFF284182D5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de-DE"/>
              <a:t>Gliederung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6E025EB-CA5E-493A-ADC3-7C5CCEC34DF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>
              <a:spcBef>
                <a:spcPts val="340"/>
              </a:spcBef>
              <a:buNone/>
            </a:pPr>
            <a:r>
              <a:rPr lang="de-DE"/>
              <a:t>0. Einführung: Leitmotive, Pierre Nora, Übersichtsliteratur</a:t>
            </a:r>
          </a:p>
          <a:p>
            <a:pPr lvl="0">
              <a:spcBef>
                <a:spcPts val="340"/>
              </a:spcBef>
              <a:buNone/>
            </a:pPr>
            <a:r>
              <a:rPr lang="de-DE"/>
              <a:t>1. 1815-1830: Wiener Kongress und Restauration der Bourbonen</a:t>
            </a:r>
          </a:p>
          <a:p>
            <a:pPr lvl="0">
              <a:spcBef>
                <a:spcPts val="340"/>
              </a:spcBef>
              <a:buNone/>
            </a:pPr>
            <a:r>
              <a:rPr lang="de-DE"/>
              <a:t>2. 1830-1848: Juli-Monarchie</a:t>
            </a:r>
          </a:p>
          <a:p>
            <a:pPr lvl="0">
              <a:spcBef>
                <a:spcPts val="340"/>
              </a:spcBef>
              <a:buNone/>
            </a:pPr>
            <a:r>
              <a:rPr lang="de-DE"/>
              <a:t>3. 1848-1852: Zweite Republik</a:t>
            </a:r>
          </a:p>
          <a:p>
            <a:pPr lvl="0">
              <a:spcBef>
                <a:spcPts val="340"/>
              </a:spcBef>
              <a:buNone/>
            </a:pPr>
            <a:r>
              <a:rPr lang="de-DE"/>
              <a:t>4. 1852-1870: Zweites Kaiserreich unter Napoleon III</a:t>
            </a:r>
          </a:p>
          <a:p>
            <a:pPr lvl="0">
              <a:spcBef>
                <a:spcPts val="340"/>
              </a:spcBef>
              <a:buNone/>
            </a:pPr>
            <a:r>
              <a:rPr lang="de-DE"/>
              <a:t>5.1 1870-1918: Dritte Republik, Teil I</a:t>
            </a:r>
          </a:p>
          <a:p>
            <a:pPr lvl="0">
              <a:spcBef>
                <a:spcPts val="340"/>
              </a:spcBef>
              <a:buNone/>
            </a:pPr>
            <a:r>
              <a:rPr lang="de-DE"/>
              <a:t>5.2 1919-1940: Dritte Republik Teil II</a:t>
            </a:r>
          </a:p>
          <a:p>
            <a:pPr lvl="0">
              <a:spcBef>
                <a:spcPts val="340"/>
              </a:spcBef>
              <a:buNone/>
            </a:pPr>
            <a:r>
              <a:rPr lang="de-DE">
                <a:solidFill>
                  <a:srgbClr val="0066CC"/>
                </a:solidFill>
              </a:rPr>
              <a:t>Orte</a:t>
            </a:r>
          </a:p>
          <a:p>
            <a:pPr lvl="0">
              <a:spcBef>
                <a:spcPts val="340"/>
              </a:spcBef>
              <a:buNone/>
            </a:pPr>
            <a:r>
              <a:rPr lang="de-DE">
                <a:solidFill>
                  <a:srgbClr val="C5000B"/>
                </a:solidFill>
              </a:rPr>
              <a:t>Literatur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B9313F7-459C-42FD-80DC-69A27017C93D}"/>
              </a:ext>
            </a:extLst>
          </p:cNvPr>
          <p:cNvSpPr txBox="1"/>
          <p:nvPr/>
        </p:nvSpPr>
        <p:spPr>
          <a:xfrm>
            <a:off x="1967395" y="6426000"/>
            <a:ext cx="1247762" cy="24047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00"/>
                </a:solidFill>
                <a:uFillTx/>
                <a:latin typeface="Frutiger LT Com 45 Light" pitchFamily="18"/>
                <a:cs typeface="Tahoma" pitchFamily="2"/>
              </a:rPr>
              <a:t>15.01.2026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1858E80-0B6D-4CE3-82BF-C91CFEB2FF17}"/>
              </a:ext>
            </a:extLst>
          </p:cNvPr>
          <p:cNvSpPr txBox="1"/>
          <p:nvPr/>
        </p:nvSpPr>
        <p:spPr>
          <a:xfrm>
            <a:off x="3608643" y="6418082"/>
            <a:ext cx="7890119" cy="24047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00"/>
                </a:solidFill>
                <a:uFillTx/>
                <a:latin typeface="Frutiger LT Com 45 Light" pitchFamily="18"/>
                <a:cs typeface="Tahoma" pitchFamily="2"/>
              </a:rPr>
              <a:t>Sedat Güler, Frankreich von der Restauration bis zum Ende der III. Republik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80E55FB-BB77-467F-BB98-3C4F5F346D01}"/>
              </a:ext>
            </a:extLst>
          </p:cNvPr>
          <p:cNvSpPr txBox="1"/>
          <p:nvPr/>
        </p:nvSpPr>
        <p:spPr>
          <a:xfrm>
            <a:off x="1055519" y="6426000"/>
            <a:ext cx="553321" cy="24047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33CBAEAC-39D7-4F5D-8E3C-C34E1F700590}" type="slidenum">
              <a:t>2</a:t>
            </a:fld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Frutiger LT Com 45 Light" pitchFamily="18"/>
              <a:cs typeface="Tahoma" pitchFamily="2"/>
            </a:endParaRPr>
          </a:p>
        </p:txBody>
      </p:sp>
    </p:spTree>
  </p:cSld>
  <p:clrMapOvr>
    <a:masterClrMapping/>
  </p:clrMapOvr>
  <p:transition spd="med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AD48CC0-6089-4C77-9F69-FBB1863B921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de-DE"/>
              <a:t>0. Leitmotive, Pierre Nora, Überblicksliteratur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029FA98-54BF-47CD-9FCC-D0769525F24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>
              <a:spcBef>
                <a:spcPts val="340"/>
              </a:spcBef>
              <a:buNone/>
            </a:pPr>
            <a:r>
              <a:rPr lang="de-DE"/>
              <a:t>Monarchie ↔ Republik, Dauerhafte Legitimations- und Stabilitätskrise</a:t>
            </a:r>
          </a:p>
          <a:p>
            <a:pPr lvl="0">
              <a:spcBef>
                <a:spcPts val="340"/>
              </a:spcBef>
              <a:buNone/>
            </a:pPr>
            <a:r>
              <a:rPr lang="de-DE"/>
              <a:t>Laizismus ↔ Katholizismus, Höhepunkt des Kulturkampfes 1905</a:t>
            </a:r>
          </a:p>
          <a:p>
            <a:pPr lvl="0">
              <a:spcBef>
                <a:spcPts val="340"/>
              </a:spcBef>
              <a:buNone/>
            </a:pPr>
            <a:r>
              <a:rPr lang="de-DE"/>
              <a:t>Industrialisierung, Soziale Frage, Arbeiterbewegung, Stadtplanung</a:t>
            </a:r>
          </a:p>
          <a:p>
            <a:pPr lvl="0">
              <a:spcBef>
                <a:spcPts val="340"/>
              </a:spcBef>
              <a:buNone/>
            </a:pPr>
            <a:r>
              <a:rPr lang="de-DE"/>
              <a:t>Imperialismus und Kolonialismus – nach Grossbritannien zweitgrößte Kolonialmacht</a:t>
            </a:r>
          </a:p>
          <a:p>
            <a:pPr lvl="0">
              <a:spcBef>
                <a:spcPts val="340"/>
              </a:spcBef>
              <a:buNone/>
            </a:pPr>
            <a:r>
              <a:rPr lang="de-DE"/>
              <a:t>Politische Instabilität und häufige Regime- und Regierungswechsel</a:t>
            </a:r>
            <a:br>
              <a:rPr lang="de-DE">
                <a:solidFill>
                  <a:srgbClr val="C5000B"/>
                </a:solidFill>
              </a:rPr>
            </a:br>
            <a:endParaRPr lang="de-DE">
              <a:solidFill>
                <a:srgbClr val="C5000B"/>
              </a:solidFill>
            </a:endParaRP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39B739C-1DD2-4B08-A111-56FD51F05918}"/>
              </a:ext>
            </a:extLst>
          </p:cNvPr>
          <p:cNvSpPr txBox="1"/>
          <p:nvPr/>
        </p:nvSpPr>
        <p:spPr>
          <a:xfrm>
            <a:off x="1967395" y="6426000"/>
            <a:ext cx="1247762" cy="24047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00"/>
                </a:solidFill>
                <a:uFillTx/>
                <a:latin typeface="Frutiger LT Com 45 Light" pitchFamily="18"/>
                <a:cs typeface="Tahoma" pitchFamily="2"/>
              </a:rPr>
              <a:t>15.01.2026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43D8534-AF04-46CF-806E-0E223E9772DD}"/>
              </a:ext>
            </a:extLst>
          </p:cNvPr>
          <p:cNvSpPr txBox="1"/>
          <p:nvPr/>
        </p:nvSpPr>
        <p:spPr>
          <a:xfrm>
            <a:off x="3608643" y="6418082"/>
            <a:ext cx="7890119" cy="24047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00"/>
                </a:solidFill>
                <a:uFillTx/>
                <a:latin typeface="Frutiger LT Com 45 Light" pitchFamily="18"/>
                <a:cs typeface="Tahoma" pitchFamily="2"/>
              </a:rPr>
              <a:t>Sedat Güler, Frankreich von der Restauration bis zum Ende der III. Republik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E4C72B4-B6E4-4DF2-B6C4-7835111D289C}"/>
              </a:ext>
            </a:extLst>
          </p:cNvPr>
          <p:cNvSpPr txBox="1"/>
          <p:nvPr/>
        </p:nvSpPr>
        <p:spPr>
          <a:xfrm>
            <a:off x="1055519" y="6426000"/>
            <a:ext cx="553321" cy="24047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AA37B95-33E6-4BAB-B047-45D3FE7AAC91}" type="slidenum">
              <a:t>3</a:t>
            </a:fld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Frutiger LT Com 45 Light" pitchFamily="18"/>
              <a:cs typeface="Tahoma" pitchFamily="2"/>
            </a:endParaRPr>
          </a:p>
        </p:txBody>
      </p:sp>
    </p:spTree>
  </p:cSld>
  <p:clrMapOvr>
    <a:masterClrMapping/>
  </p:clrMapOvr>
  <p:transition spd="med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3">
            <a:extLst>
              <a:ext uri="{FF2B5EF4-FFF2-40B4-BE49-F238E27FC236}">
                <a16:creationId xmlns:a16="http://schemas.microsoft.com/office/drawing/2014/main" id="{09CA9651-9F0F-4073-AA08-006F16403750}"/>
              </a:ext>
            </a:extLst>
          </p:cNvPr>
          <p:cNvSpPr txBox="1"/>
          <p:nvPr/>
        </p:nvSpPr>
        <p:spPr>
          <a:xfrm>
            <a:off x="1967395" y="6426000"/>
            <a:ext cx="1247762" cy="24047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00"/>
                </a:solidFill>
                <a:uFillTx/>
                <a:latin typeface="Frutiger LT Com 45 Light" pitchFamily="18"/>
                <a:cs typeface="Tahoma" pitchFamily="2"/>
              </a:rPr>
              <a:t>15.01.2026</a:t>
            </a:r>
          </a:p>
        </p:txBody>
      </p:sp>
      <p:sp>
        <p:nvSpPr>
          <p:cNvPr id="3" name="Fußzeilenplatzhalter 4">
            <a:extLst>
              <a:ext uri="{FF2B5EF4-FFF2-40B4-BE49-F238E27FC236}">
                <a16:creationId xmlns:a16="http://schemas.microsoft.com/office/drawing/2014/main" id="{E940AF90-CE8B-4F07-9194-F30C9367DF0A}"/>
              </a:ext>
            </a:extLst>
          </p:cNvPr>
          <p:cNvSpPr txBox="1"/>
          <p:nvPr/>
        </p:nvSpPr>
        <p:spPr>
          <a:xfrm>
            <a:off x="3608643" y="6418082"/>
            <a:ext cx="7890119" cy="24047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00"/>
                </a:solidFill>
                <a:uFillTx/>
                <a:latin typeface="Frutiger LT Com 45 Light" pitchFamily="18"/>
                <a:cs typeface="Tahoma" pitchFamily="2"/>
              </a:rPr>
              <a:t>Sedat Güler, Frankreich von der Restauration bis zum Ende der III. Republik</a:t>
            </a:r>
          </a:p>
        </p:txBody>
      </p:sp>
      <p:sp>
        <p:nvSpPr>
          <p:cNvPr id="4" name="Foliennummernplatzhalter 5">
            <a:extLst>
              <a:ext uri="{FF2B5EF4-FFF2-40B4-BE49-F238E27FC236}">
                <a16:creationId xmlns:a16="http://schemas.microsoft.com/office/drawing/2014/main" id="{D31B988E-9B22-45A1-BA49-84245B222CAB}"/>
              </a:ext>
            </a:extLst>
          </p:cNvPr>
          <p:cNvSpPr txBox="1"/>
          <p:nvPr/>
        </p:nvSpPr>
        <p:spPr>
          <a:xfrm>
            <a:off x="1055519" y="6426000"/>
            <a:ext cx="553321" cy="24047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25D54A3-C248-488E-A445-83B937A8DB80}" type="slidenum">
              <a:t>4</a:t>
            </a:fld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Frutiger LT Com 45 Light" pitchFamily="18"/>
              <a:cs typeface="Tahoma" pitchFamily="2"/>
            </a:endParaRPr>
          </a:p>
        </p:txBody>
      </p:sp>
      <p:pic>
        <p:nvPicPr>
          <p:cNvPr id="5" name="">
            <a:extLst>
              <a:ext uri="{FF2B5EF4-FFF2-40B4-BE49-F238E27FC236}">
                <a16:creationId xmlns:a16="http://schemas.microsoft.com/office/drawing/2014/main" id="{2E4FB980-7518-46EA-8B4D-DA91BC5DF094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81363" y="1220403"/>
            <a:ext cx="3590638" cy="497160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" name="">
            <a:extLst>
              <a:ext uri="{FF2B5EF4-FFF2-40B4-BE49-F238E27FC236}">
                <a16:creationId xmlns:a16="http://schemas.microsoft.com/office/drawing/2014/main" id="{799A7C70-AC74-4873-BAB5-D571BCBF8EA9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3672001" y="1220403"/>
            <a:ext cx="4029843" cy="493703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" name="Grafik 9">
            <a:extLst>
              <a:ext uri="{FF2B5EF4-FFF2-40B4-BE49-F238E27FC236}">
                <a16:creationId xmlns:a16="http://schemas.microsoft.com/office/drawing/2014/main" id="{0060E4D8-2A80-46FB-8AF4-B14D4AFBAC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54748" y="1052008"/>
            <a:ext cx="3330427" cy="5236668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8" name="Rechteck 10">
            <a:extLst>
              <a:ext uri="{FF2B5EF4-FFF2-40B4-BE49-F238E27FC236}">
                <a16:creationId xmlns:a16="http://schemas.microsoft.com/office/drawing/2014/main" id="{38C5F740-7247-405F-BB01-1834E4BA6A1F}"/>
              </a:ext>
            </a:extLst>
          </p:cNvPr>
          <p:cNvSpPr/>
          <p:nvPr/>
        </p:nvSpPr>
        <p:spPr>
          <a:xfrm>
            <a:off x="8399925" y="1407453"/>
            <a:ext cx="2752161" cy="367552"/>
          </a:xfrm>
          <a:prstGeom prst="rect">
            <a:avLst/>
          </a:prstGeom>
          <a:noFill/>
          <a:ln w="38103" cap="flat">
            <a:solidFill>
              <a:srgbClr val="4472C4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9" name="Rechteck 11">
            <a:extLst>
              <a:ext uri="{FF2B5EF4-FFF2-40B4-BE49-F238E27FC236}">
                <a16:creationId xmlns:a16="http://schemas.microsoft.com/office/drawing/2014/main" id="{962F68F5-0148-44DA-8751-C03A8AE66E8D}"/>
              </a:ext>
            </a:extLst>
          </p:cNvPr>
          <p:cNvSpPr/>
          <p:nvPr/>
        </p:nvSpPr>
        <p:spPr>
          <a:xfrm>
            <a:off x="3750045" y="4912659"/>
            <a:ext cx="3690655" cy="197226"/>
          </a:xfrm>
          <a:prstGeom prst="rect">
            <a:avLst/>
          </a:prstGeom>
          <a:noFill/>
          <a:ln w="38103" cap="flat">
            <a:solidFill>
              <a:srgbClr val="4472C4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</p:spTree>
  </p:cSld>
  <p:clrMapOvr>
    <a:masterClrMapping/>
  </p:clrMapOvr>
  <p:transition spd="med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 name="pag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2">
            <a:extLst>
              <a:ext uri="{FF2B5EF4-FFF2-40B4-BE49-F238E27FC236}">
                <a16:creationId xmlns:a16="http://schemas.microsoft.com/office/drawing/2014/main" id="{6D8E187B-32B7-462B-9A94-E439929A6EE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0" y="1079997"/>
            <a:ext cx="11952003" cy="5183998"/>
          </a:xfrm>
        </p:spPr>
        <p:txBody>
          <a:bodyPr/>
          <a:lstStyle/>
          <a:p>
            <a:pPr lvl="0">
              <a:spcBef>
                <a:spcPts val="340"/>
              </a:spcBef>
              <a:buNone/>
            </a:pPr>
            <a:br>
              <a:rPr lang="de-DE">
                <a:solidFill>
                  <a:srgbClr val="C5000B"/>
                </a:solidFill>
              </a:rPr>
            </a:br>
            <a:endParaRPr lang="de-DE">
              <a:solidFill>
                <a:srgbClr val="C5000B"/>
              </a:solidFill>
            </a:endParaRPr>
          </a:p>
        </p:txBody>
      </p:sp>
      <p:sp>
        <p:nvSpPr>
          <p:cNvPr id="3" name="Datumsplatzhalter 3">
            <a:extLst>
              <a:ext uri="{FF2B5EF4-FFF2-40B4-BE49-F238E27FC236}">
                <a16:creationId xmlns:a16="http://schemas.microsoft.com/office/drawing/2014/main" id="{0627F4D0-9124-4168-9288-DAB3473AF853}"/>
              </a:ext>
            </a:extLst>
          </p:cNvPr>
          <p:cNvSpPr txBox="1"/>
          <p:nvPr/>
        </p:nvSpPr>
        <p:spPr>
          <a:xfrm>
            <a:off x="1967395" y="6177604"/>
            <a:ext cx="1247762" cy="24047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00"/>
                </a:solidFill>
                <a:uFillTx/>
                <a:latin typeface="Frutiger LT Com 45 Light" pitchFamily="18"/>
                <a:cs typeface="Tahoma" pitchFamily="2"/>
              </a:rPr>
              <a:t>15.01.2026</a:t>
            </a:r>
          </a:p>
        </p:txBody>
      </p:sp>
      <p:sp>
        <p:nvSpPr>
          <p:cNvPr id="4" name="Fußzeilenplatzhalter 4">
            <a:extLst>
              <a:ext uri="{FF2B5EF4-FFF2-40B4-BE49-F238E27FC236}">
                <a16:creationId xmlns:a16="http://schemas.microsoft.com/office/drawing/2014/main" id="{631ECE78-FD8C-4D62-A331-BC26CE4A82F5}"/>
              </a:ext>
            </a:extLst>
          </p:cNvPr>
          <p:cNvSpPr txBox="1"/>
          <p:nvPr/>
        </p:nvSpPr>
        <p:spPr>
          <a:xfrm>
            <a:off x="3608643" y="6169676"/>
            <a:ext cx="7890119" cy="24047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00"/>
                </a:solidFill>
                <a:uFillTx/>
                <a:latin typeface="Frutiger LT Com 45 Light" pitchFamily="18"/>
                <a:cs typeface="Tahoma" pitchFamily="2"/>
              </a:rPr>
              <a:t>Sedat Güler, Frankreich von der Restauration bis zum Ende der III. Republik</a:t>
            </a:r>
          </a:p>
        </p:txBody>
      </p:sp>
      <p:sp>
        <p:nvSpPr>
          <p:cNvPr id="5" name="Foliennummernplatzhalter 5">
            <a:extLst>
              <a:ext uri="{FF2B5EF4-FFF2-40B4-BE49-F238E27FC236}">
                <a16:creationId xmlns:a16="http://schemas.microsoft.com/office/drawing/2014/main" id="{931C7502-4508-4441-8852-5360C9A75769}"/>
              </a:ext>
            </a:extLst>
          </p:cNvPr>
          <p:cNvSpPr txBox="1"/>
          <p:nvPr/>
        </p:nvSpPr>
        <p:spPr>
          <a:xfrm>
            <a:off x="1055519" y="6177604"/>
            <a:ext cx="553321" cy="24047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BBF379F8-7D0F-4085-A178-E05BB6A7EA06}" type="slidenum">
              <a:t>5</a:t>
            </a:fld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Frutiger LT Com 45 Light" pitchFamily="18"/>
              <a:cs typeface="Tahoma" pitchFamily="2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05954813-EEFC-41A8-B210-4FE262F10186}"/>
              </a:ext>
            </a:extLst>
          </p:cNvPr>
          <p:cNvSpPr txBox="1"/>
          <p:nvPr/>
        </p:nvSpPr>
        <p:spPr>
          <a:xfrm>
            <a:off x="719998" y="1260363"/>
            <a:ext cx="8002435" cy="1547640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0004" tIns="44997" rIns="90004" bIns="44997" anchor="t" anchorCtr="0" compatLnSpc="0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700" b="0" i="0" u="none" strike="noStrike" kern="1200" cap="none" spc="0" baseline="0">
                <a:solidFill>
                  <a:srgbClr val="FF3333"/>
                </a:solidFill>
                <a:uFillTx/>
                <a:latin typeface="Frutiger LT Com 45 Light" pitchFamily="18"/>
                <a:ea typeface="Microsoft YaHei" pitchFamily="2"/>
                <a:cs typeface="Lucida Sans" pitchFamily="2"/>
              </a:rPr>
              <a:t>Pierre Nora (Hrsg.): Les Lieux de Mémoire. 7 Bände. Paris 1984–1992.</a:t>
            </a:r>
            <a:br>
              <a:rPr lang="de-DE" sz="1700" b="0" i="0" u="none" strike="noStrike" kern="1200" cap="none" spc="0" baseline="0">
                <a:solidFill>
                  <a:srgbClr val="FF3333"/>
                </a:solidFill>
                <a:uFillTx/>
                <a:latin typeface="Frutiger LT Com 45 Light" pitchFamily="18"/>
                <a:ea typeface="Microsoft YaHei" pitchFamily="2"/>
                <a:cs typeface="Lucida Sans" pitchFamily="2"/>
              </a:rPr>
            </a:br>
            <a:r>
              <a:rPr lang="de-DE" sz="1700" b="0" i="0" u="none" strike="noStrike" kern="1200" cap="none" spc="0" baseline="0">
                <a:solidFill>
                  <a:srgbClr val="FF3333"/>
                </a:solidFill>
                <a:uFillTx/>
                <a:latin typeface="Frutiger LT Com 45 Light" pitchFamily="18"/>
                <a:ea typeface="Microsoft YaHei" pitchFamily="2"/>
                <a:cs typeface="Lucida Sans" pitchFamily="2"/>
              </a:rPr>
              <a:t>Teil 1: La République - La Nation (1984), La République (1984), Les France (1986)</a:t>
            </a:r>
            <a:br>
              <a:rPr lang="de-DE" sz="1700" b="0" i="0" u="none" strike="noStrike" kern="1200" cap="none" spc="0" baseline="0">
                <a:solidFill>
                  <a:srgbClr val="FF3333"/>
                </a:solidFill>
                <a:uFillTx/>
                <a:latin typeface="Frutiger LT Com 45 Light" pitchFamily="18"/>
                <a:ea typeface="Microsoft YaHei" pitchFamily="2"/>
                <a:cs typeface="Lucida Sans" pitchFamily="2"/>
              </a:rPr>
            </a:br>
            <a:r>
              <a:rPr lang="de-DE" sz="1700" b="0" i="0" u="none" strike="noStrike" kern="1200" cap="none" spc="0" baseline="0">
                <a:solidFill>
                  <a:srgbClr val="FF3333"/>
                </a:solidFill>
                <a:uFillTx/>
                <a:latin typeface="Frutiger LT Com 45 Light" pitchFamily="18"/>
                <a:ea typeface="Microsoft YaHei" pitchFamily="2"/>
                <a:cs typeface="Lucida Sans" pitchFamily="2"/>
              </a:rPr>
              <a:t>Teil 2: La Nation - Conflits et partages (1986), Traditions (1987), Constructions (1987)</a:t>
            </a:r>
          </a:p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700" b="0" i="0" u="none" strike="noStrike" kern="1200" cap="none" spc="0" baseline="0">
                <a:solidFill>
                  <a:srgbClr val="FF3333"/>
                </a:solidFill>
                <a:uFillTx/>
                <a:latin typeface="Frutiger LT Com 45 Light" pitchFamily="18"/>
                <a:ea typeface="Microsoft YaHei" pitchFamily="2"/>
                <a:cs typeface="Lucida Sans" pitchFamily="2"/>
              </a:rPr>
              <a:t>Teil 3: Les France (1992)</a:t>
            </a:r>
          </a:p>
        </p:txBody>
      </p:sp>
    </p:spTree>
  </p:cSld>
  <p:clrMapOvr>
    <a:masterClrMapping/>
  </p:clrMapOvr>
  <p:transition spd="med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2">
            <a:extLst>
              <a:ext uri="{FF2B5EF4-FFF2-40B4-BE49-F238E27FC236}">
                <a16:creationId xmlns:a16="http://schemas.microsoft.com/office/drawing/2014/main" id="{FA6989BE-9E27-4F84-A751-13FC44ED813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0" y="1079997"/>
            <a:ext cx="11952003" cy="5183998"/>
          </a:xfrm>
        </p:spPr>
        <p:txBody>
          <a:bodyPr/>
          <a:lstStyle/>
          <a:p>
            <a:pPr lvl="0">
              <a:spcBef>
                <a:spcPts val="340"/>
              </a:spcBef>
              <a:buNone/>
            </a:pPr>
            <a:r>
              <a:rPr lang="de-DE">
                <a:solidFill>
                  <a:srgbClr val="C5000B"/>
                </a:solidFill>
              </a:rPr>
              <a:t>Martin S. Alexander (Hg.): The Cambridge Companion to Modern French History. Cambridge 2022.</a:t>
            </a:r>
            <a:br>
              <a:rPr lang="de-DE">
                <a:solidFill>
                  <a:srgbClr val="C5000B"/>
                </a:solidFill>
              </a:rPr>
            </a:br>
            <a:r>
              <a:rPr lang="de-DE">
                <a:solidFill>
                  <a:srgbClr val="C5000B"/>
                </a:solidFill>
              </a:rPr>
              <a:t>Sudhir Hazareesingh: Political Traditions in Modern France. Oxford 1994. → Überblick über Monarchie/Republik, Laizismus, Parteien.</a:t>
            </a:r>
            <a:br>
              <a:rPr lang="de-DE">
                <a:solidFill>
                  <a:srgbClr val="C5000B"/>
                </a:solidFill>
              </a:rPr>
            </a:br>
            <a:endParaRPr lang="de-DE">
              <a:solidFill>
                <a:srgbClr val="C5000B"/>
              </a:solidFill>
            </a:endParaRPr>
          </a:p>
        </p:txBody>
      </p:sp>
      <p:sp>
        <p:nvSpPr>
          <p:cNvPr id="3" name="Datumsplatzhalter 3">
            <a:extLst>
              <a:ext uri="{FF2B5EF4-FFF2-40B4-BE49-F238E27FC236}">
                <a16:creationId xmlns:a16="http://schemas.microsoft.com/office/drawing/2014/main" id="{A0E0E0B7-50D7-4289-B08E-9F9164508BB8}"/>
              </a:ext>
            </a:extLst>
          </p:cNvPr>
          <p:cNvSpPr txBox="1"/>
          <p:nvPr/>
        </p:nvSpPr>
        <p:spPr>
          <a:xfrm>
            <a:off x="1967395" y="6177604"/>
            <a:ext cx="1247762" cy="24047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00"/>
                </a:solidFill>
                <a:uFillTx/>
                <a:latin typeface="Frutiger LT Com 45 Light" pitchFamily="18"/>
                <a:cs typeface="Tahoma" pitchFamily="2"/>
              </a:rPr>
              <a:t>15.01.2026</a:t>
            </a:r>
          </a:p>
        </p:txBody>
      </p:sp>
      <p:sp>
        <p:nvSpPr>
          <p:cNvPr id="4" name="Fußzeilenplatzhalter 4">
            <a:extLst>
              <a:ext uri="{FF2B5EF4-FFF2-40B4-BE49-F238E27FC236}">
                <a16:creationId xmlns:a16="http://schemas.microsoft.com/office/drawing/2014/main" id="{01B73BFC-DFA2-41E8-8218-99ED61AD4DF5}"/>
              </a:ext>
            </a:extLst>
          </p:cNvPr>
          <p:cNvSpPr txBox="1"/>
          <p:nvPr/>
        </p:nvSpPr>
        <p:spPr>
          <a:xfrm>
            <a:off x="3608643" y="6169676"/>
            <a:ext cx="7890119" cy="24047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00"/>
                </a:solidFill>
                <a:uFillTx/>
                <a:latin typeface="Frutiger LT Com 45 Light" pitchFamily="18"/>
                <a:cs typeface="Tahoma" pitchFamily="2"/>
              </a:rPr>
              <a:t>Sedat Güler, Frankreich von der Restauration bis zum Ende der III. Republik</a:t>
            </a:r>
          </a:p>
        </p:txBody>
      </p:sp>
      <p:sp>
        <p:nvSpPr>
          <p:cNvPr id="5" name="Foliennummernplatzhalter 5">
            <a:extLst>
              <a:ext uri="{FF2B5EF4-FFF2-40B4-BE49-F238E27FC236}">
                <a16:creationId xmlns:a16="http://schemas.microsoft.com/office/drawing/2014/main" id="{DD6EAF10-5781-4063-B0E7-643F1524CACF}"/>
              </a:ext>
            </a:extLst>
          </p:cNvPr>
          <p:cNvSpPr txBox="1"/>
          <p:nvPr/>
        </p:nvSpPr>
        <p:spPr>
          <a:xfrm>
            <a:off x="1055519" y="6177604"/>
            <a:ext cx="553321" cy="24047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21AD355F-BB74-4A62-88FB-63FA1A15626A}" type="slidenum">
              <a:t>6</a:t>
            </a:fld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Frutiger LT Com 45 Light" pitchFamily="18"/>
              <a:cs typeface="Tahoma" pitchFamily="2"/>
            </a:endParaRPr>
          </a:p>
        </p:txBody>
      </p:sp>
      <p:pic>
        <p:nvPicPr>
          <p:cNvPr id="6" name="">
            <a:extLst>
              <a:ext uri="{FF2B5EF4-FFF2-40B4-BE49-F238E27FC236}">
                <a16:creationId xmlns:a16="http://schemas.microsoft.com/office/drawing/2014/main" id="{67613994-A20C-4F4C-8BD0-3B42F398E604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384002" y="2658956"/>
            <a:ext cx="1871996" cy="255095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" name="">
            <a:extLst>
              <a:ext uri="{FF2B5EF4-FFF2-40B4-BE49-F238E27FC236}">
                <a16:creationId xmlns:a16="http://schemas.microsoft.com/office/drawing/2014/main" id="{A13DCEEC-9A5E-4D6E-8539-4CA771BD8C1E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31683" y="1904402"/>
            <a:ext cx="3424318" cy="384696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" name="">
            <a:extLst>
              <a:ext uri="{FF2B5EF4-FFF2-40B4-BE49-F238E27FC236}">
                <a16:creationId xmlns:a16="http://schemas.microsoft.com/office/drawing/2014/main" id="{4F0F71CC-EDE5-4502-A059-924CE5DE76AF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5255998" y="2658956"/>
            <a:ext cx="1799996" cy="2550956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8BDCA07B-CBBC-4173-829F-F8C5EB4017E2}"/>
              </a:ext>
            </a:extLst>
          </p:cNvPr>
          <p:cNvSpPr txBox="1"/>
          <p:nvPr/>
        </p:nvSpPr>
        <p:spPr>
          <a:xfrm>
            <a:off x="7012442" y="3637803"/>
            <a:ext cx="5136120" cy="603357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0004" tIns="44997" rIns="90004" bIns="44997" anchor="t" anchorCtr="0" compatLnSpc="0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3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300" b="0" i="0" u="none" strike="noStrike" kern="1200" cap="none" spc="0" baseline="0">
                <a:solidFill>
                  <a:srgbClr val="000000"/>
                </a:solidFill>
                <a:effectLst>
                  <a:outerShdw dist="17962" dir="2700000">
                    <a:srgbClr val="000000"/>
                  </a:outerShdw>
                </a:effectLst>
                <a:uFillTx/>
                <a:latin typeface="Arial" pitchFamily="18"/>
                <a:ea typeface="Microsoft YaHei" pitchFamily="2"/>
                <a:cs typeface="Lucida Sans" pitchFamily="2"/>
              </a:rPr>
              <a:t>Kapitel VI. Das Zeitalter der Revolutionen (1789-1870) S. 58-89</a:t>
            </a:r>
          </a:p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3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300" b="0" i="0" u="none" strike="noStrike" kern="1200" cap="none" spc="0" baseline="0">
                <a:solidFill>
                  <a:srgbClr val="000000"/>
                </a:solidFill>
                <a:effectLst>
                  <a:outerShdw dist="17962" dir="2700000">
                    <a:srgbClr val="000000"/>
                  </a:outerShdw>
                </a:effectLst>
                <a:uFillTx/>
                <a:latin typeface="Arial" pitchFamily="18"/>
                <a:ea typeface="Microsoft YaHei" pitchFamily="2"/>
                <a:cs typeface="Lucida Sans" pitchFamily="2"/>
              </a:rPr>
              <a:t>Kapitel VII. Die unvollendete Republik (1870-1940) S. 89-108</a:t>
            </a:r>
          </a:p>
        </p:txBody>
      </p:sp>
    </p:spTree>
  </p:cSld>
  <p:clrMapOvr>
    <a:masterClrMapping/>
  </p:clrMapOvr>
  <p:transition spd="med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41ECC3B-8F11-4DFF-9418-AD14D8DAF4F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720364" y="959763"/>
            <a:ext cx="10799640" cy="393841"/>
          </a:xfrm>
        </p:spPr>
        <p:txBody>
          <a:bodyPr/>
          <a:lstStyle/>
          <a:p>
            <a:pPr lvl="0"/>
            <a:r>
              <a:rPr lang="de-DE"/>
              <a:t>1. 1815-1830: Wiener Kongress und Restauration der Bourbonen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4079483-8ECA-41F4-A3CB-D76A0D1EF84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99122" y="1295997"/>
            <a:ext cx="10799640" cy="5391000"/>
          </a:xfrm>
        </p:spPr>
        <p:txBody>
          <a:bodyPr/>
          <a:lstStyle/>
          <a:p>
            <a:pPr lvl="0">
              <a:spcBef>
                <a:spcPts val="340"/>
              </a:spcBef>
              <a:buNone/>
            </a:pPr>
            <a:r>
              <a:rPr lang="de-DE"/>
              <a:t>Ludwig XVI. (†1793) - Ludwig XVIII. (reg 1814-24) - Karl X. (reg 1824-30)</a:t>
            </a:r>
            <a:br>
              <a:rPr lang="de-DE"/>
            </a:br>
            <a:r>
              <a:rPr lang="de-DE"/>
              <a:t>        |</a:t>
            </a:r>
            <a:br>
              <a:rPr lang="de-DE"/>
            </a:br>
            <a:r>
              <a:rPr lang="de-DE"/>
              <a:t>Ludwig XVII. (†1795)</a:t>
            </a:r>
          </a:p>
          <a:p>
            <a:pPr lvl="0">
              <a:spcBef>
                <a:spcPts val="340"/>
              </a:spcBef>
              <a:buClr>
                <a:srgbClr val="C84F0E"/>
              </a:buClr>
              <a:buFont typeface="Arial" pitchFamily="32"/>
              <a:buChar char="•"/>
            </a:pPr>
            <a:r>
              <a:rPr lang="de-DE"/>
              <a:t> Kein Zurück zum Status quo ante (1789). kein vollständiges Zurückdrehen der republikanischen Reformen. Konkurrenz von Adel &amp; Klerus vs. Großbürgertum</a:t>
            </a:r>
          </a:p>
          <a:p>
            <a:pPr lvl="0">
              <a:spcBef>
                <a:spcPts val="340"/>
              </a:spcBef>
              <a:buClr>
                <a:srgbClr val="C84F0E"/>
              </a:buClr>
              <a:buFont typeface="Arial" pitchFamily="32"/>
              <a:buChar char="•"/>
            </a:pPr>
            <a:r>
              <a:rPr lang="de-DE"/>
              <a:t> Konstitutionelle Monarchie mit 2 Kammer-Parlament, Verfassung - Charte constitutionnelle, Rückkehr des Adels nach Frankreich (mit finanzieller Entschädigung) - Amtsadel wird z. T. verdrängt, kein allgemeines Wahlrecht, König bestimmt die Leitlinien der Politik</a:t>
            </a:r>
          </a:p>
          <a:p>
            <a:pPr lvl="0">
              <a:spcBef>
                <a:spcPts val="340"/>
              </a:spcBef>
              <a:buClr>
                <a:srgbClr val="C84F0E"/>
              </a:buClr>
              <a:buFont typeface="Arial" pitchFamily="32"/>
              <a:buChar char="•"/>
            </a:pPr>
            <a:r>
              <a:rPr lang="de-DE"/>
              <a:t> Frankreich in den Grenzen von 1790; </a:t>
            </a:r>
            <a:r>
              <a:rPr lang="de-DE">
                <a:solidFill>
                  <a:srgbClr val="6666FF"/>
                </a:solidFill>
              </a:rPr>
              <a:t>Palais des Tuileries</a:t>
            </a:r>
            <a:r>
              <a:rPr lang="de-DE"/>
              <a:t> als Regierungssitz, nicht Versailles; </a:t>
            </a:r>
            <a:r>
              <a:rPr lang="de-DE">
                <a:solidFill>
                  <a:srgbClr val="0066CC"/>
                </a:solidFill>
              </a:rPr>
              <a:t>Place de la Concorde – zentraler politischer Raum von Monarchie &amp; Revolution; </a:t>
            </a:r>
            <a:r>
              <a:rPr lang="de-DE"/>
              <a:t>Trikolore nicht mehr Staatsflagge</a:t>
            </a:r>
          </a:p>
          <a:p>
            <a:pPr lvl="0">
              <a:spcBef>
                <a:spcPts val="340"/>
              </a:spcBef>
              <a:buClr>
                <a:srgbClr val="C84F0E"/>
              </a:buClr>
              <a:buFont typeface="Arial" pitchFamily="32"/>
              <a:buChar char="•"/>
            </a:pPr>
            <a:r>
              <a:rPr lang="de-DE"/>
              <a:t> Konkurrenz von Moderaten und Ultra-Royalisten; Weißer Terror: Racheakte von Ultra-Royalisten an Republikanern und Bonapartisten</a:t>
            </a:r>
          </a:p>
          <a:p>
            <a:pPr lvl="0">
              <a:spcBef>
                <a:spcPts val="340"/>
              </a:spcBef>
              <a:buClr>
                <a:srgbClr val="C84F0E"/>
              </a:buClr>
              <a:buFont typeface="Arial" pitchFamily="32"/>
              <a:buChar char="•"/>
            </a:pPr>
            <a:r>
              <a:rPr lang="de-DE"/>
              <a:t> Einfluss der Kirche (Jesuiten) auf das Bildungssystem</a:t>
            </a:r>
          </a:p>
          <a:p>
            <a:pPr lvl="0">
              <a:spcBef>
                <a:spcPts val="340"/>
              </a:spcBef>
              <a:buClr>
                <a:srgbClr val="C84F0E"/>
              </a:buClr>
              <a:buFont typeface="Arial" pitchFamily="32"/>
              <a:buChar char="•"/>
            </a:pPr>
            <a:r>
              <a:rPr lang="de-DE"/>
              <a:t> Ludwigs XVIII. ist um Ausgleich bemüht, regiert gemäßigt. Karl X. stürzt über den Machtkampf mit dem Parlament</a:t>
            </a:r>
          </a:p>
          <a:p>
            <a:pPr lvl="0">
              <a:spcBef>
                <a:spcPts val="340"/>
              </a:spcBef>
              <a:buClr>
                <a:srgbClr val="C84F0E"/>
              </a:buClr>
              <a:buFont typeface="Arial" pitchFamily="32"/>
              <a:buChar char="•"/>
            </a:pPr>
            <a:endParaRPr lang="de-DE">
              <a:solidFill>
                <a:srgbClr val="C5000B"/>
              </a:solidFill>
            </a:endParaRP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8D605A2-0F63-477A-B2B4-67C347C3D573}"/>
              </a:ext>
            </a:extLst>
          </p:cNvPr>
          <p:cNvSpPr txBox="1"/>
          <p:nvPr/>
        </p:nvSpPr>
        <p:spPr>
          <a:xfrm>
            <a:off x="1967395" y="6426000"/>
            <a:ext cx="1247762" cy="24047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00"/>
                </a:solidFill>
                <a:uFillTx/>
                <a:latin typeface="Frutiger LT Com 45 Light" pitchFamily="18"/>
                <a:cs typeface="Tahoma" pitchFamily="2"/>
              </a:rPr>
              <a:t>15.01.2026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1FBA639-E6DE-4233-91F9-BFA047F8432D}"/>
              </a:ext>
            </a:extLst>
          </p:cNvPr>
          <p:cNvSpPr txBox="1"/>
          <p:nvPr/>
        </p:nvSpPr>
        <p:spPr>
          <a:xfrm>
            <a:off x="3608643" y="6418082"/>
            <a:ext cx="7890119" cy="24047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00"/>
                </a:solidFill>
                <a:uFillTx/>
                <a:latin typeface="Frutiger LT Com 45 Light" pitchFamily="18"/>
                <a:cs typeface="Tahoma" pitchFamily="2"/>
              </a:rPr>
              <a:t>Sedat Güler, Frankreich von der Restauration bis zum Ende der III. Republik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B369386-A843-47E7-B091-AED9CB720BDC}"/>
              </a:ext>
            </a:extLst>
          </p:cNvPr>
          <p:cNvSpPr txBox="1"/>
          <p:nvPr/>
        </p:nvSpPr>
        <p:spPr>
          <a:xfrm>
            <a:off x="1055519" y="6426000"/>
            <a:ext cx="553321" cy="24047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9E69D25-822A-477F-8E33-66441470D169}" type="slidenum">
              <a:t>7</a:t>
            </a:fld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Frutiger LT Com 45 Light" pitchFamily="18"/>
              <a:cs typeface="Tahoma" pitchFamily="2"/>
            </a:endParaRPr>
          </a:p>
        </p:txBody>
      </p:sp>
    </p:spTree>
  </p:cSld>
  <p:clrMapOvr>
    <a:masterClrMapping/>
  </p:clrMapOvr>
  <p:transition spd="med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2">
            <a:extLst>
              <a:ext uri="{FF2B5EF4-FFF2-40B4-BE49-F238E27FC236}">
                <a16:creationId xmlns:a16="http://schemas.microsoft.com/office/drawing/2014/main" id="{47C676FC-D61E-4F6D-B70A-854CDC8CF35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47998" y="575998"/>
            <a:ext cx="11448004" cy="5615997"/>
          </a:xfrm>
        </p:spPr>
        <p:txBody>
          <a:bodyPr/>
          <a:lstStyle/>
          <a:p>
            <a:pPr lvl="0">
              <a:spcBef>
                <a:spcPts val="340"/>
              </a:spcBef>
              <a:buNone/>
            </a:pPr>
            <a:endParaRPr lang="de-DE">
              <a:solidFill>
                <a:srgbClr val="C5000B"/>
              </a:solidFill>
            </a:endParaRPr>
          </a:p>
          <a:p>
            <a:pPr lvl="0">
              <a:spcBef>
                <a:spcPts val="340"/>
              </a:spcBef>
              <a:buClr>
                <a:srgbClr val="C84F0E"/>
              </a:buClr>
              <a:buFont typeface="Arial" pitchFamily="32"/>
              <a:buChar char="•"/>
            </a:pPr>
            <a:r>
              <a:rPr lang="de-DE">
                <a:solidFill>
                  <a:srgbClr val="C5000B"/>
                </a:solidFill>
              </a:rPr>
              <a:t>Munro Price: The Perilous Crown: France Between Revolutions 1814–1848. London 2007.</a:t>
            </a:r>
            <a:br>
              <a:rPr lang="de-DE">
                <a:solidFill>
                  <a:srgbClr val="C5000B"/>
                </a:solidFill>
              </a:rPr>
            </a:br>
            <a:br>
              <a:rPr lang="de-DE">
                <a:solidFill>
                  <a:srgbClr val="C5000B"/>
                </a:solidFill>
              </a:rPr>
            </a:br>
            <a:r>
              <a:rPr lang="de-DE">
                <a:solidFill>
                  <a:srgbClr val="C5000B"/>
                </a:solidFill>
              </a:rPr>
              <a:t>„</a:t>
            </a:r>
            <a:r>
              <a:rPr lang="de-DE"/>
              <a:t>Die Freiheit führt das Volk“ (Eugène Delacroix) Julirevolution 1830 * </a:t>
            </a:r>
            <a:r>
              <a:rPr lang="de-DE">
                <a:solidFill>
                  <a:srgbClr val="6666FF"/>
                </a:solidFill>
              </a:rPr>
              <a:t>Les Tuileries, le Louvre (1815)</a:t>
            </a:r>
          </a:p>
          <a:p>
            <a:pPr lvl="0">
              <a:spcBef>
                <a:spcPts val="340"/>
              </a:spcBef>
              <a:buClr>
                <a:srgbClr val="C84F0E"/>
              </a:buClr>
              <a:buFont typeface="Arial" pitchFamily="32"/>
              <a:buChar char="•"/>
            </a:pPr>
            <a:endParaRPr lang="de-DE">
              <a:solidFill>
                <a:srgbClr val="C5000B"/>
              </a:solidFill>
            </a:endParaRPr>
          </a:p>
          <a:p>
            <a:pPr lvl="0">
              <a:spcBef>
                <a:spcPts val="340"/>
              </a:spcBef>
              <a:buClr>
                <a:srgbClr val="C84F0E"/>
              </a:buClr>
              <a:buFont typeface="Arial" pitchFamily="32"/>
              <a:buChar char="•"/>
            </a:pPr>
            <a:endParaRPr lang="de-DE">
              <a:solidFill>
                <a:srgbClr val="C5000B"/>
              </a:solidFill>
            </a:endParaRPr>
          </a:p>
          <a:p>
            <a:pPr lvl="0">
              <a:spcBef>
                <a:spcPts val="340"/>
              </a:spcBef>
              <a:buClr>
                <a:srgbClr val="C84F0E"/>
              </a:buClr>
              <a:buFont typeface="Arial" pitchFamily="32"/>
              <a:buChar char="•"/>
            </a:pPr>
            <a:endParaRPr lang="de-DE">
              <a:solidFill>
                <a:srgbClr val="C5000B"/>
              </a:solidFill>
            </a:endParaRPr>
          </a:p>
          <a:p>
            <a:pPr lvl="0">
              <a:spcBef>
                <a:spcPts val="340"/>
              </a:spcBef>
              <a:buClr>
                <a:srgbClr val="C84F0E"/>
              </a:buClr>
              <a:buFont typeface="Arial" pitchFamily="32"/>
              <a:buChar char="•"/>
            </a:pPr>
            <a:endParaRPr lang="de-DE">
              <a:solidFill>
                <a:srgbClr val="C5000B"/>
              </a:solidFill>
            </a:endParaRPr>
          </a:p>
          <a:p>
            <a:pPr lvl="0">
              <a:spcBef>
                <a:spcPts val="340"/>
              </a:spcBef>
              <a:buClr>
                <a:srgbClr val="C84F0E"/>
              </a:buClr>
              <a:buFont typeface="Arial" pitchFamily="32"/>
              <a:buChar char="•"/>
            </a:pPr>
            <a:endParaRPr lang="de-DE">
              <a:solidFill>
                <a:srgbClr val="C5000B"/>
              </a:solidFill>
            </a:endParaRPr>
          </a:p>
          <a:p>
            <a:pPr lvl="0">
              <a:spcBef>
                <a:spcPts val="340"/>
              </a:spcBef>
              <a:buClr>
                <a:srgbClr val="C84F0E"/>
              </a:buClr>
              <a:buFont typeface="Arial" pitchFamily="32"/>
              <a:buChar char="•"/>
            </a:pPr>
            <a:endParaRPr lang="de-DE">
              <a:solidFill>
                <a:srgbClr val="C5000B"/>
              </a:solidFill>
            </a:endParaRPr>
          </a:p>
          <a:p>
            <a:pPr lvl="0">
              <a:spcBef>
                <a:spcPts val="340"/>
              </a:spcBef>
              <a:buClr>
                <a:srgbClr val="C84F0E"/>
              </a:buClr>
              <a:buFont typeface="Arial" pitchFamily="32"/>
              <a:buChar char="•"/>
            </a:pPr>
            <a:endParaRPr lang="de-DE">
              <a:solidFill>
                <a:srgbClr val="C5000B"/>
              </a:solidFill>
            </a:endParaRPr>
          </a:p>
          <a:p>
            <a:pPr lvl="0">
              <a:spcBef>
                <a:spcPts val="340"/>
              </a:spcBef>
              <a:buClr>
                <a:srgbClr val="C84F0E"/>
              </a:buClr>
              <a:buFont typeface="Arial" pitchFamily="32"/>
              <a:buChar char="•"/>
            </a:pPr>
            <a:endParaRPr lang="de-DE">
              <a:solidFill>
                <a:srgbClr val="C5000B"/>
              </a:solidFill>
            </a:endParaRPr>
          </a:p>
          <a:p>
            <a:pPr lvl="0">
              <a:spcBef>
                <a:spcPts val="340"/>
              </a:spcBef>
              <a:buClr>
                <a:srgbClr val="C84F0E"/>
              </a:buClr>
              <a:buFont typeface="Arial" pitchFamily="32"/>
              <a:buChar char="•"/>
            </a:pPr>
            <a:endParaRPr lang="de-DE">
              <a:solidFill>
                <a:srgbClr val="C5000B"/>
              </a:solidFill>
            </a:endParaRPr>
          </a:p>
          <a:p>
            <a:pPr lvl="0">
              <a:spcBef>
                <a:spcPts val="340"/>
              </a:spcBef>
              <a:buClr>
                <a:srgbClr val="C84F0E"/>
              </a:buClr>
              <a:buFont typeface="Arial" pitchFamily="32"/>
              <a:buChar char="•"/>
            </a:pPr>
            <a:endParaRPr lang="de-DE"/>
          </a:p>
          <a:p>
            <a:pPr lvl="0">
              <a:spcBef>
                <a:spcPts val="340"/>
              </a:spcBef>
              <a:buClr>
                <a:srgbClr val="C84F0E"/>
              </a:buClr>
              <a:buFont typeface="Arial" pitchFamily="32"/>
              <a:buChar char="•"/>
            </a:pPr>
            <a:endParaRPr lang="de-DE"/>
          </a:p>
        </p:txBody>
      </p:sp>
      <p:sp>
        <p:nvSpPr>
          <p:cNvPr id="3" name="Datumsplatzhalter 3">
            <a:extLst>
              <a:ext uri="{FF2B5EF4-FFF2-40B4-BE49-F238E27FC236}">
                <a16:creationId xmlns:a16="http://schemas.microsoft.com/office/drawing/2014/main" id="{5F57B18C-C7CE-4425-A4AD-694A5CC1F771}"/>
              </a:ext>
            </a:extLst>
          </p:cNvPr>
          <p:cNvSpPr txBox="1"/>
          <p:nvPr/>
        </p:nvSpPr>
        <p:spPr>
          <a:xfrm>
            <a:off x="1967395" y="6426000"/>
            <a:ext cx="1247762" cy="24047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00"/>
                </a:solidFill>
                <a:uFillTx/>
                <a:latin typeface="Frutiger LT Com 45 Light" pitchFamily="18"/>
                <a:cs typeface="Tahoma" pitchFamily="2"/>
              </a:rPr>
              <a:t>15.01.2026</a:t>
            </a:r>
          </a:p>
        </p:txBody>
      </p:sp>
      <p:sp>
        <p:nvSpPr>
          <p:cNvPr id="4" name="Fußzeilenplatzhalter 4">
            <a:extLst>
              <a:ext uri="{FF2B5EF4-FFF2-40B4-BE49-F238E27FC236}">
                <a16:creationId xmlns:a16="http://schemas.microsoft.com/office/drawing/2014/main" id="{7C40A1AC-377D-4B2D-AEF9-ABBC2699FF17}"/>
              </a:ext>
            </a:extLst>
          </p:cNvPr>
          <p:cNvSpPr txBox="1"/>
          <p:nvPr/>
        </p:nvSpPr>
        <p:spPr>
          <a:xfrm>
            <a:off x="3608643" y="6418082"/>
            <a:ext cx="7890119" cy="24047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00"/>
                </a:solidFill>
                <a:uFillTx/>
                <a:latin typeface="Frutiger LT Com 45 Light" pitchFamily="18"/>
                <a:cs typeface="Tahoma" pitchFamily="2"/>
              </a:rPr>
              <a:t>Sedat Güler, Frankreich von der Restauration bis zum Ende der III. Republik</a:t>
            </a:r>
          </a:p>
        </p:txBody>
      </p:sp>
      <p:sp>
        <p:nvSpPr>
          <p:cNvPr id="5" name="Foliennummernplatzhalter 5">
            <a:extLst>
              <a:ext uri="{FF2B5EF4-FFF2-40B4-BE49-F238E27FC236}">
                <a16:creationId xmlns:a16="http://schemas.microsoft.com/office/drawing/2014/main" id="{CC0E22FD-07F4-4E6F-8CC1-67212B9C9CD1}"/>
              </a:ext>
            </a:extLst>
          </p:cNvPr>
          <p:cNvSpPr txBox="1"/>
          <p:nvPr/>
        </p:nvSpPr>
        <p:spPr>
          <a:xfrm>
            <a:off x="1055519" y="6426000"/>
            <a:ext cx="553321" cy="24047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8728E362-6F57-40EB-822D-0BE8907E43CB}" type="slidenum">
              <a:t>8</a:t>
            </a:fld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Frutiger LT Com 45 Light" pitchFamily="18"/>
              <a:cs typeface="Tahoma" pitchFamily="2"/>
            </a:endParaRPr>
          </a:p>
        </p:txBody>
      </p:sp>
      <p:pic>
        <p:nvPicPr>
          <p:cNvPr id="6" name="">
            <a:extLst>
              <a:ext uri="{FF2B5EF4-FFF2-40B4-BE49-F238E27FC236}">
                <a16:creationId xmlns:a16="http://schemas.microsoft.com/office/drawing/2014/main" id="{7E41C3BA-DE70-46BB-811D-18627A60E76B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406441" y="1943996"/>
            <a:ext cx="4777557" cy="423828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" name="">
            <a:extLst>
              <a:ext uri="{FF2B5EF4-FFF2-40B4-BE49-F238E27FC236}">
                <a16:creationId xmlns:a16="http://schemas.microsoft.com/office/drawing/2014/main" id="{BDDEC246-0703-4BEC-8698-E2A1A5AF3A8E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5353555" y="2087995"/>
            <a:ext cx="6742438" cy="4084204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 spd="med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5F3FA6B-B50B-4233-852D-DA4333ADB2F0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720364" y="1223997"/>
            <a:ext cx="10799640" cy="393841"/>
          </a:xfrm>
        </p:spPr>
        <p:txBody>
          <a:bodyPr/>
          <a:lstStyle/>
          <a:p>
            <a:pPr lvl="0"/>
            <a:r>
              <a:rPr lang="de-DE"/>
              <a:t>2. 1830-1848: Juli-Monarchie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7001E2F-C486-4AFB-BAD1-88934BB1FD6E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20364" y="1466999"/>
            <a:ext cx="10799640" cy="3932998"/>
          </a:xfrm>
        </p:spPr>
        <p:txBody>
          <a:bodyPr/>
          <a:lstStyle/>
          <a:p>
            <a:pPr lvl="0">
              <a:spcBef>
                <a:spcPts val="340"/>
              </a:spcBef>
              <a:buNone/>
            </a:pPr>
            <a:endParaRPr lang="de-DE"/>
          </a:p>
          <a:p>
            <a:pPr lvl="0">
              <a:spcBef>
                <a:spcPts val="340"/>
              </a:spcBef>
              <a:buClr>
                <a:srgbClr val="C84F0E"/>
              </a:buClr>
              <a:buFont typeface="Arial" pitchFamily="32"/>
              <a:buChar char="•"/>
            </a:pPr>
            <a:r>
              <a:rPr lang="de-DE"/>
              <a:t> parlamentarische Monarchie - Louis-Philippe I., Bürgerkönig, "König der Franzosen", nicht mehr "König von Frankreich"</a:t>
            </a:r>
          </a:p>
          <a:p>
            <a:pPr lvl="0">
              <a:spcBef>
                <a:spcPts val="340"/>
              </a:spcBef>
              <a:buClr>
                <a:srgbClr val="C84F0E"/>
              </a:buClr>
              <a:buFont typeface="Arial" pitchFamily="32"/>
              <a:buChar char="•"/>
            </a:pPr>
            <a:r>
              <a:rPr lang="de-DE"/>
              <a:t> nicht das Ergebnis einer regulären dynastischen Erbfolge, sondern vom Parlament eingesetzt</a:t>
            </a:r>
          </a:p>
          <a:p>
            <a:pPr lvl="0">
              <a:spcBef>
                <a:spcPts val="340"/>
              </a:spcBef>
              <a:buClr>
                <a:srgbClr val="C84F0E"/>
              </a:buClr>
              <a:buFont typeface="Arial" pitchFamily="32"/>
              <a:buChar char="•"/>
            </a:pPr>
            <a:r>
              <a:rPr lang="de-DE"/>
              <a:t> nicht aus der Hauptlinie der Bourbonen, sondern aus der Nebenlinie Orléans</a:t>
            </a:r>
          </a:p>
          <a:p>
            <a:pPr lvl="0">
              <a:spcBef>
                <a:spcPts val="340"/>
              </a:spcBef>
              <a:buClr>
                <a:srgbClr val="C84F0E"/>
              </a:buClr>
              <a:buFont typeface="Arial" pitchFamily="32"/>
              <a:buChar char="•"/>
            </a:pPr>
            <a:r>
              <a:rPr lang="de-DE"/>
              <a:t> Trikolore wieder Staatsflagge</a:t>
            </a:r>
          </a:p>
          <a:p>
            <a:pPr lvl="0">
              <a:spcBef>
                <a:spcPts val="340"/>
              </a:spcBef>
              <a:buClr>
                <a:srgbClr val="C84F0E"/>
              </a:buClr>
              <a:buFont typeface="Arial" pitchFamily="32"/>
              <a:buChar char="•"/>
            </a:pPr>
            <a:r>
              <a:rPr lang="de-DE"/>
              <a:t> Louis-Philippe scheiterte an der politischen Exklusivität der Julimonarchie - extrem restriktives Wahlrecht, soziale Probleme nicht gelöst, "Enrichissez-vous" (Minister François Guizot)</a:t>
            </a:r>
          </a:p>
          <a:p>
            <a:pPr lvl="0">
              <a:spcBef>
                <a:spcPts val="340"/>
              </a:spcBef>
              <a:buClr>
                <a:srgbClr val="C84F0E"/>
              </a:buClr>
              <a:buFont typeface="Arial" pitchFamily="32"/>
              <a:buChar char="•"/>
            </a:pPr>
            <a:r>
              <a:rPr lang="de-DE">
                <a:solidFill>
                  <a:srgbClr val="0066CC"/>
                </a:solidFill>
              </a:rPr>
              <a:t> Boulevard des Capucines – Barrikaden &amp; Proteste 1848</a:t>
            </a:r>
          </a:p>
          <a:p>
            <a:pPr lvl="0">
              <a:spcBef>
                <a:spcPts val="340"/>
              </a:spcBef>
              <a:buClr>
                <a:srgbClr val="C84F0E"/>
              </a:buClr>
              <a:buFont typeface="Arial" pitchFamily="32"/>
              <a:buChar char="•"/>
            </a:pPr>
            <a:r>
              <a:rPr lang="de-DE">
                <a:solidFill>
                  <a:srgbClr val="C5000B"/>
                </a:solidFill>
              </a:rPr>
              <a:t> Munro Price: The Perilous Crown: France Between Revolutions 1814–1848. London 2007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8BD33AC-3C3D-4E1B-ABD4-D632A8E49A52}"/>
              </a:ext>
            </a:extLst>
          </p:cNvPr>
          <p:cNvSpPr txBox="1"/>
          <p:nvPr/>
        </p:nvSpPr>
        <p:spPr>
          <a:xfrm>
            <a:off x="1967395" y="6426000"/>
            <a:ext cx="1247762" cy="24047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00"/>
                </a:solidFill>
                <a:uFillTx/>
                <a:latin typeface="Frutiger LT Com 45 Light" pitchFamily="18"/>
                <a:cs typeface="Tahoma" pitchFamily="2"/>
              </a:rPr>
              <a:t>15.01.2026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0D8368E-2F29-4F48-8673-F993F6FDAD31}"/>
              </a:ext>
            </a:extLst>
          </p:cNvPr>
          <p:cNvSpPr txBox="1"/>
          <p:nvPr/>
        </p:nvSpPr>
        <p:spPr>
          <a:xfrm>
            <a:off x="3608643" y="6418082"/>
            <a:ext cx="7890119" cy="24047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00"/>
                </a:solidFill>
                <a:uFillTx/>
                <a:latin typeface="Frutiger LT Com 45 Light" pitchFamily="18"/>
                <a:cs typeface="Tahoma" pitchFamily="2"/>
              </a:rPr>
              <a:t>Sedat Güler, Frankreich von der Restauration bis zum Ende der III. Republik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4C84D48-1E3D-4556-A22B-87DEE8A0D66E}"/>
              </a:ext>
            </a:extLst>
          </p:cNvPr>
          <p:cNvSpPr txBox="1"/>
          <p:nvPr/>
        </p:nvSpPr>
        <p:spPr>
          <a:xfrm>
            <a:off x="1055519" y="6426000"/>
            <a:ext cx="553321" cy="24047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9FA3F8AF-E4DF-4BE2-9969-6386A710B23E}" type="slidenum">
              <a:t>9</a:t>
            </a:fld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Frutiger LT Com 45 Light" pitchFamily="18"/>
              <a:cs typeface="Tahoma" pitchFamily="2"/>
            </a:endParaRPr>
          </a:p>
        </p:txBody>
      </p:sp>
    </p:spTree>
  </p:cSld>
  <p:clrMapOvr>
    <a:masterClrMapping/>
  </p:clrMapOvr>
  <p:transition spd="med">
    <p:fade/>
  </p:transition>
</p:sld>
</file>

<file path=ppt/theme/theme1.xml><?xml version="1.0" encoding="utf-8"?>
<a:theme xmlns:a="http://schemas.openxmlformats.org/drawingml/2006/main" name="Standar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tandard 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tandard 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1668</Words>
  <Application>Microsoft Office PowerPoint</Application>
  <PresentationFormat>Breitbild</PresentationFormat>
  <Paragraphs>168</Paragraphs>
  <Slides>16</Slides>
  <Notes>16</Notes>
  <HiddenSlides>1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3</vt:i4>
      </vt:variant>
      <vt:variant>
        <vt:lpstr>Folientitel</vt:lpstr>
      </vt:variant>
      <vt:variant>
        <vt:i4>16</vt:i4>
      </vt:variant>
    </vt:vector>
  </HeadingPairs>
  <TitlesOfParts>
    <vt:vector size="24" baseType="lpstr">
      <vt:lpstr>Arial</vt:lpstr>
      <vt:lpstr>Calibri</vt:lpstr>
      <vt:lpstr>Frutiger LT Com 45 Light</vt:lpstr>
      <vt:lpstr>StarSymbol</vt:lpstr>
      <vt:lpstr>Times New Roman</vt:lpstr>
      <vt:lpstr>Standard</vt:lpstr>
      <vt:lpstr>Standard 1</vt:lpstr>
      <vt:lpstr>Standard 2</vt:lpstr>
      <vt:lpstr>Frankreich von der Restauration bis zum Ende der III. Republik</vt:lpstr>
      <vt:lpstr>Gliederung</vt:lpstr>
      <vt:lpstr>0. Leitmotive, Pierre Nora, Überblicksliteratur</vt:lpstr>
      <vt:lpstr>PowerPoint-Präsentation</vt:lpstr>
      <vt:lpstr>PowerPoint-Präsentation</vt:lpstr>
      <vt:lpstr>PowerPoint-Präsentation</vt:lpstr>
      <vt:lpstr>1. 1815-1830: Wiener Kongress und Restauration der Bourbonen</vt:lpstr>
      <vt:lpstr>PowerPoint-Präsentation</vt:lpstr>
      <vt:lpstr>2. 1830-1848: Juli-Monarchie</vt:lpstr>
      <vt:lpstr>3. 1848-1852: Zweite Republik</vt:lpstr>
      <vt:lpstr>4. 1852-1870: Zweites Kaiserreich unter Napoleon III</vt:lpstr>
      <vt:lpstr>PowerPoint-Präsentation</vt:lpstr>
      <vt:lpstr>PowerPoint-Präsentation</vt:lpstr>
      <vt:lpstr>5.1 Die Dritte Republik, Teil I: 1870-1918</vt:lpstr>
      <vt:lpstr>Dreyfus Affäre 1894-1906</vt:lpstr>
      <vt:lpstr>5.2 Die Dritte Republik, Teil II: 1919-1940. Zwischen den Weltkriegen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Frankreich von der Restauration bis zum Ende der III. Republik</dc:title>
  <dc:creator>Besucher</dc:creator>
  <cp:lastModifiedBy>Besucher</cp:lastModifiedBy>
  <cp:revision>60</cp:revision>
  <dcterms:modified xsi:type="dcterms:W3CDTF">2025-12-30T15:01:35Z</dcterms:modified>
</cp:coreProperties>
</file>